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2" r:id="rId4"/>
    <p:sldId id="261" r:id="rId5"/>
    <p:sldId id="259" r:id="rId6"/>
    <p:sldId id="260" r:id="rId7"/>
    <p:sldId id="264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27" autoAdjust="0"/>
  </p:normalViewPr>
  <p:slideViewPr>
    <p:cSldViewPr snapToGrid="0">
      <p:cViewPr varScale="1">
        <p:scale>
          <a:sx n="45" d="100"/>
          <a:sy n="45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775" y="0"/>
            <a:ext cx="10572000" cy="2971051"/>
          </a:xfrm>
        </p:spPr>
        <p:txBody>
          <a:bodyPr/>
          <a:lstStyle/>
          <a:p>
            <a:r>
              <a:rPr lang="ru-RU" dirty="0" smtClean="0"/>
              <a:t>Сергей Александрович Есенин. Детские годы.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0840" y="5505699"/>
            <a:ext cx="10572000" cy="434974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Презентация  к уроку литературы в 5 классе</a:t>
            </a:r>
          </a:p>
          <a:p>
            <a:r>
              <a:rPr lang="ru-RU" sz="1600" dirty="0" smtClean="0"/>
              <a:t>учителя русского языка и литературы </a:t>
            </a:r>
          </a:p>
          <a:p>
            <a:r>
              <a:rPr lang="ru-RU" sz="1600" dirty="0" smtClean="0"/>
              <a:t>МКОУ Совхозной СОШ  </a:t>
            </a:r>
            <a:r>
              <a:rPr lang="ru-RU" sz="1600" dirty="0" err="1" smtClean="0"/>
              <a:t>Гредневой</a:t>
            </a:r>
            <a:r>
              <a:rPr lang="ru-RU" sz="1600" dirty="0" smtClean="0"/>
              <a:t> Т.В.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193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45minut.info/_ph/8/57755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8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enividi.ru/files/img/412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92" y="0"/>
            <a:ext cx="506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0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93" y="-164891"/>
            <a:ext cx="3547533" cy="1618396"/>
          </a:xfrm>
        </p:spPr>
        <p:txBody>
          <a:bodyPr/>
          <a:lstStyle/>
          <a:p>
            <a:r>
              <a:rPr lang="ru-RU" sz="3200" dirty="0" smtClean="0"/>
              <a:t>(1895 – 1925)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Сергей Александрович Есенин родился в селе Константиново Рязанской губернии.</a:t>
            </a:r>
            <a:endParaRPr lang="ru-RU" sz="2000" dirty="0"/>
          </a:p>
        </p:txBody>
      </p:sp>
      <p:pic>
        <p:nvPicPr>
          <p:cNvPr id="7170" name="Picture 2" descr="http://xn----7sbhiccjjfn2aeubrtks5u.xn--p1ai/photo/3738/1750_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5" y="0"/>
            <a:ext cx="7571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--7sbhiccjjfn2aeubrtks5u.xn--p1ai/photo/3738/175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4" y="0"/>
            <a:ext cx="7571316" cy="6858000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sana.ru/files/4566/57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7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nu.docdat.com/pars_docs/refs/211/210309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2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ppt.net/u/storage/ppt_23791/647c-1410372122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1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.5klass.net:10/datas/literatura/S.A.Esenin/0008-008-Sergej-Esenin-s-sestrami-Ekaterinoj-i-Aleksandroj-SHur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" y="0"/>
            <a:ext cx="104931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estival.1september.ru/articles/589812/presentation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9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s1.ppt4web.ru/images/95236/127020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2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0" y="454589"/>
            <a:ext cx="3547533" cy="1618396"/>
          </a:xfrm>
        </p:spPr>
        <p:txBody>
          <a:bodyPr/>
          <a:lstStyle/>
          <a:p>
            <a:pPr algn="ctr"/>
            <a:r>
              <a:rPr lang="ru-RU" sz="2400" dirty="0" smtClean="0"/>
              <a:t>Дом-музей </a:t>
            </a:r>
            <a:br>
              <a:rPr lang="ru-RU" sz="2400" dirty="0" smtClean="0"/>
            </a:br>
            <a:r>
              <a:rPr lang="ru-RU" sz="2400" dirty="0" smtClean="0"/>
              <a:t>С. Есенина в селе Константиново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img.trip-guide.ru/img/5398/146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4" y="0"/>
            <a:ext cx="7571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36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247</TotalTime>
  <Words>41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Цитаты</vt:lpstr>
      <vt:lpstr>Сергей Александрович Есенин. Детские годы.</vt:lpstr>
      <vt:lpstr>(1895 – 1925)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Дом-музей  С. Есенина в селе Константиново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Александрович Есенин. Детские годы.</dc:title>
  <dc:creator>Ярослав Греднев</dc:creator>
  <cp:lastModifiedBy>Ярослав Греднев</cp:lastModifiedBy>
  <cp:revision>8</cp:revision>
  <dcterms:created xsi:type="dcterms:W3CDTF">2016-03-10T16:49:02Z</dcterms:created>
  <dcterms:modified xsi:type="dcterms:W3CDTF">2016-10-26T19:19:27Z</dcterms:modified>
</cp:coreProperties>
</file>