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0" r:id="rId4"/>
    <p:sldId id="261" r:id="rId5"/>
    <p:sldId id="266" r:id="rId6"/>
    <p:sldId id="263" r:id="rId7"/>
    <p:sldId id="267" r:id="rId8"/>
    <p:sldId id="269" r:id="rId9"/>
    <p:sldId id="276" r:id="rId10"/>
    <p:sldId id="271" r:id="rId11"/>
    <p:sldId id="270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621" autoAdjust="0"/>
  </p:normalViewPr>
  <p:slideViewPr>
    <p:cSldViewPr snapToGrid="0">
      <p:cViewPr varScale="1">
        <p:scale>
          <a:sx n="32" d="100"/>
          <a:sy n="32" d="100"/>
        </p:scale>
        <p:origin x="43" y="4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4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7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7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1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0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0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2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1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8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000E-2E83-4565-BFD2-BDAAFD701E60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8E3D-0E87-4A99-B2F4-30ADBE20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4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7928"/>
            <a:ext cx="9144000" cy="2387600"/>
          </a:xfrm>
        </p:spPr>
        <p:txBody>
          <a:bodyPr/>
          <a:lstStyle/>
          <a:p>
            <a:r>
              <a:rPr lang="ru-RU" dirty="0" err="1" smtClean="0"/>
              <a:t>Астрид</a:t>
            </a:r>
            <a:r>
              <a:rPr lang="ru-RU" dirty="0" smtClean="0"/>
              <a:t> Линдгрен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4910" y="471040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Презентация к уроку литературы в 5 классе.</a:t>
            </a:r>
          </a:p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учитель русского языка и  литературы </a:t>
            </a:r>
          </a:p>
          <a:p>
            <a:r>
              <a:rPr lang="ru-RU" dirty="0" smtClean="0"/>
              <a:t>МКОУ Совхозной СОШ </a:t>
            </a:r>
            <a:r>
              <a:rPr lang="ru-RU" dirty="0" err="1" smtClean="0"/>
              <a:t>Греднева</a:t>
            </a:r>
            <a:r>
              <a:rPr lang="ru-RU" dirty="0" smtClean="0"/>
              <a:t>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8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61" y="179882"/>
            <a:ext cx="8874177" cy="65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0250" cy="3771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Астрид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Линдгрен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33106"/>
            <a:ext cx="6172200" cy="4382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27" y="2806908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Стокгольме. Швеция.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567" y="2219521"/>
            <a:ext cx="3932237" cy="1600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1907- 2002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b="103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2160" y="1599133"/>
            <a:ext cx="3932237" cy="38115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Линдгрен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Астрид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милия – шведская детская писательница.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5" y="239843"/>
            <a:ext cx="9503764" cy="62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7" y="164891"/>
            <a:ext cx="8919147" cy="64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литературного пути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7" b="245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716967"/>
            <a:ext cx="3932237" cy="38115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1945 - 1952 –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повесть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Длинный Чулок».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37280"/>
            <a:ext cx="10238282" cy="65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4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14" y="573374"/>
            <a:ext cx="6822086" cy="57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58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Астрид Линдгрен</vt:lpstr>
      <vt:lpstr>(1907- 2002)</vt:lpstr>
      <vt:lpstr>Презентация PowerPoint</vt:lpstr>
      <vt:lpstr>Презентация PowerPoint</vt:lpstr>
      <vt:lpstr>Начало литературного пути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Астрид Линдгрен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Астрид Линдгрен</dc:title>
  <dc:creator>Ярослав Греднев</dc:creator>
  <cp:lastModifiedBy>Ярослав Греднев</cp:lastModifiedBy>
  <cp:revision>6</cp:revision>
  <dcterms:created xsi:type="dcterms:W3CDTF">2016-05-19T16:58:38Z</dcterms:created>
  <dcterms:modified xsi:type="dcterms:W3CDTF">2016-05-19T17:43:14Z</dcterms:modified>
</cp:coreProperties>
</file>