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6502" autoAdjust="0"/>
  </p:normalViewPr>
  <p:slideViewPr>
    <p:cSldViewPr snapToGrid="0">
      <p:cViewPr varScale="1">
        <p:scale>
          <a:sx n="49" d="100"/>
          <a:sy n="49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3AFF-5711-47DD-B6BD-E37E7F056642}" type="datetimeFigureOut">
              <a:rPr lang="ru-RU" smtClean="0"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BE99-739F-48F5-8BA7-0F791EB246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4BE99-739F-48F5-8BA7-0F791EB246D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1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Михаил Михайлович Пришвин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Презентация к уроку литературы  в 5 классе.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Подготовила: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русского языка и литературы </a:t>
            </a:r>
            <a:r>
              <a:rPr lang="ru-RU" dirty="0" err="1" smtClean="0"/>
              <a:t>Греднева</a:t>
            </a:r>
            <a:r>
              <a:rPr lang="ru-RU" dirty="0" smtClean="0"/>
              <a:t> Т.В.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8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32" y="663676"/>
            <a:ext cx="9144000" cy="557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9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630621"/>
            <a:ext cx="10291020" cy="55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4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0620"/>
            <a:ext cx="9144000" cy="56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0" y="573206"/>
            <a:ext cx="9075763" cy="570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3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80" y="736979"/>
            <a:ext cx="9280477" cy="54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1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4180"/>
            <a:ext cx="9144000" cy="55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27797"/>
            <a:ext cx="9144000" cy="567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91" y="508710"/>
            <a:ext cx="9144000" cy="57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9431"/>
            <a:ext cx="9144000" cy="56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4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22" y="634181"/>
            <a:ext cx="7846142" cy="55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6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4" y="571500"/>
            <a:ext cx="8362336" cy="56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74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23</Words>
  <Application>Microsoft Office PowerPoint</Application>
  <PresentationFormat>Широкоэкранный</PresentationFormat>
  <Paragraphs>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Натуральные материалы</vt:lpstr>
      <vt:lpstr>Михаил Михайлович Пришвин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Михайлович Пришвин</dc:title>
  <dc:creator>Ярослав Греднев</dc:creator>
  <cp:lastModifiedBy>Ярослав Греднев</cp:lastModifiedBy>
  <cp:revision>3</cp:revision>
  <dcterms:created xsi:type="dcterms:W3CDTF">2016-04-06T18:07:32Z</dcterms:created>
  <dcterms:modified xsi:type="dcterms:W3CDTF">2016-04-06T18:34:27Z</dcterms:modified>
</cp:coreProperties>
</file>