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268" r:id="rId3"/>
    <p:sldId id="287" r:id="rId4"/>
    <p:sldId id="284" r:id="rId5"/>
    <p:sldId id="290" r:id="rId6"/>
    <p:sldId id="289" r:id="rId7"/>
    <p:sldId id="291" r:id="rId8"/>
    <p:sldId id="296" r:id="rId9"/>
    <p:sldId id="297" r:id="rId10"/>
    <p:sldId id="300" r:id="rId11"/>
    <p:sldId id="301" r:id="rId12"/>
    <p:sldId id="298" r:id="rId13"/>
    <p:sldId id="293" r:id="rId14"/>
    <p:sldId id="292" r:id="rId15"/>
    <p:sldId id="302" r:id="rId16"/>
    <p:sldId id="303" r:id="rId17"/>
    <p:sldId id="304" r:id="rId18"/>
    <p:sldId id="305" r:id="rId19"/>
    <p:sldId id="306" r:id="rId20"/>
    <p:sldId id="312" r:id="rId21"/>
    <p:sldId id="315" r:id="rId22"/>
    <p:sldId id="314" r:id="rId23"/>
    <p:sldId id="313" r:id="rId24"/>
    <p:sldId id="261" r:id="rId25"/>
    <p:sldId id="262" r:id="rId26"/>
    <p:sldId id="263" r:id="rId27"/>
    <p:sldId id="264"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96F19432-AC42-432E-8150-32AAD3DB0A24}">
          <p14:sldIdLst>
            <p14:sldId id="308"/>
            <p14:sldId id="268"/>
            <p14:sldId id="287"/>
            <p14:sldId id="284"/>
            <p14:sldId id="290"/>
            <p14:sldId id="289"/>
            <p14:sldId id="291"/>
            <p14:sldId id="296"/>
            <p14:sldId id="297"/>
            <p14:sldId id="300"/>
            <p14:sldId id="301"/>
            <p14:sldId id="298"/>
            <p14:sldId id="293"/>
            <p14:sldId id="292"/>
            <p14:sldId id="302"/>
            <p14:sldId id="303"/>
            <p14:sldId id="304"/>
            <p14:sldId id="305"/>
            <p14:sldId id="306"/>
            <p14:sldId id="312"/>
            <p14:sldId id="315"/>
            <p14:sldId id="314"/>
            <p14:sldId id="313"/>
            <p14:sldId id="261"/>
            <p14:sldId id="262"/>
            <p14:sldId id="263"/>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51" d="100"/>
          <a:sy n="51" d="100"/>
        </p:scale>
        <p:origin x="773"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213886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B75E15-D487-4E3D-B034-36F3704C4C52}" type="datetimeFigureOut">
              <a:rPr lang="ru-RU" smtClean="0"/>
              <a:t>14.02.2016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2887063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64637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563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83459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346716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21056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4089848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91908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767702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1678498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5B75E15-D487-4E3D-B034-36F3704C4C52}" type="datetimeFigureOut">
              <a:rPr lang="ru-RU" smtClean="0"/>
              <a:t>14.02.2016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59858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5B75E15-D487-4E3D-B034-36F3704C4C52}" type="datetimeFigureOut">
              <a:rPr lang="ru-RU" smtClean="0"/>
              <a:t>14.02.2016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196956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280787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3861658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B5B75E15-D487-4E3D-B034-36F3704C4C52}" type="datetimeFigureOut">
              <a:rPr lang="ru-RU" smtClean="0"/>
              <a:t>14.02.2016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65507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5B75E15-D487-4E3D-B034-36F3704C4C52}" type="datetimeFigureOut">
              <a:rPr lang="ru-RU" smtClean="0"/>
              <a:t>14.02.2016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F232347-BA7C-4F0F-8566-0EE60006BF18}" type="slidenum">
              <a:rPr lang="ru-RU" smtClean="0"/>
              <a:t>‹#›</a:t>
            </a:fld>
            <a:endParaRPr lang="ru-RU"/>
          </a:p>
        </p:txBody>
      </p:sp>
    </p:spTree>
    <p:extLst>
      <p:ext uri="{BB962C8B-B14F-4D97-AF65-F5344CB8AC3E}">
        <p14:creationId xmlns:p14="http://schemas.microsoft.com/office/powerpoint/2010/main" val="243236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5B75E15-D487-4E3D-B034-36F3704C4C52}" type="datetimeFigureOut">
              <a:rPr lang="ru-RU" smtClean="0"/>
              <a:t>14.02.2016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232347-BA7C-4F0F-8566-0EE60006BF18}" type="slidenum">
              <a:rPr lang="ru-RU" smtClean="0"/>
              <a:t>‹#›</a:t>
            </a:fld>
            <a:endParaRPr lang="ru-RU"/>
          </a:p>
        </p:txBody>
      </p:sp>
    </p:spTree>
    <p:extLst>
      <p:ext uri="{BB962C8B-B14F-4D97-AF65-F5344CB8AC3E}">
        <p14:creationId xmlns:p14="http://schemas.microsoft.com/office/powerpoint/2010/main" val="40974876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t>Турнир знатоков русского языка</a:t>
            </a:r>
            <a:endParaRPr lang="ru-RU" sz="48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24333" r="24333"/>
          <a:stretch>
            <a:fillRect/>
          </a:stretch>
        </p:blipFill>
        <p:spPr>
          <a:xfrm>
            <a:off x="7285219" y="1371600"/>
            <a:ext cx="3044609" cy="4572000"/>
          </a:xfrm>
        </p:spPr>
      </p:pic>
      <p:sp>
        <p:nvSpPr>
          <p:cNvPr id="4" name="Текст 3"/>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2285375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Собери из букв «рассыпанные слова»</a:t>
            </a:r>
            <a:br>
              <a:rPr lang="ru-RU" sz="4000" dirty="0" smtClean="0"/>
            </a:br>
            <a:r>
              <a:rPr lang="ru-RU" sz="4000" dirty="0" smtClean="0"/>
              <a:t/>
            </a:r>
            <a:br>
              <a:rPr lang="ru-RU" sz="4000" dirty="0" smtClean="0"/>
            </a:br>
            <a:r>
              <a:rPr lang="ru-RU" sz="3200" dirty="0" smtClean="0"/>
              <a:t>КУРО   </a:t>
            </a:r>
            <a:r>
              <a:rPr lang="ru-RU" sz="3600" dirty="0" smtClean="0"/>
              <a:t/>
            </a:r>
            <a:br>
              <a:rPr lang="ru-RU" sz="3600" dirty="0" smtClean="0"/>
            </a:br>
            <a:r>
              <a:rPr lang="ru-RU" sz="3600" dirty="0" err="1" smtClean="0"/>
              <a:t>лакош</a:t>
            </a:r>
            <a:r>
              <a:rPr lang="ru-RU" sz="3600" dirty="0" smtClean="0"/>
              <a:t/>
            </a:r>
            <a:br>
              <a:rPr lang="ru-RU" sz="3600" dirty="0" smtClean="0"/>
            </a:br>
            <a:r>
              <a:rPr lang="ru-RU" sz="3600" dirty="0" err="1" smtClean="0"/>
              <a:t>качур</a:t>
            </a:r>
            <a:r>
              <a:rPr lang="ru-RU" sz="3600" dirty="0" smtClean="0"/>
              <a:t/>
            </a:r>
            <a:br>
              <a:rPr lang="ru-RU" sz="3600" dirty="0" smtClean="0"/>
            </a:br>
            <a:r>
              <a:rPr lang="ru-RU" sz="3600" dirty="0" err="1" smtClean="0"/>
              <a:t>агинк</a:t>
            </a:r>
            <a:r>
              <a:rPr lang="ru-RU" sz="3600" dirty="0" smtClean="0"/>
              <a:t/>
            </a:r>
            <a:br>
              <a:rPr lang="ru-RU" sz="3600" dirty="0" smtClean="0"/>
            </a:br>
            <a:r>
              <a:rPr lang="ru-RU" sz="3600" dirty="0" err="1" smtClean="0"/>
              <a:t>салкс</a:t>
            </a:r>
            <a:r>
              <a:rPr lang="ru-RU" sz="3600" dirty="0" smtClean="0"/>
              <a:t/>
            </a:r>
            <a:br>
              <a:rPr lang="ru-RU" sz="3600" dirty="0" smtClean="0"/>
            </a:br>
            <a:r>
              <a:rPr lang="ru-RU" sz="3600" dirty="0" err="1" smtClean="0"/>
              <a:t>итульче</a:t>
            </a:r>
            <a:endParaRPr lang="ru-RU" sz="3600" dirty="0"/>
          </a:p>
        </p:txBody>
      </p:sp>
    </p:spTree>
    <p:extLst>
      <p:ext uri="{BB962C8B-B14F-4D97-AF65-F5344CB8AC3E}">
        <p14:creationId xmlns:p14="http://schemas.microsoft.com/office/powerpoint/2010/main" val="16610260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Куро</a:t>
            </a:r>
            <a:r>
              <a:rPr lang="ru-RU" dirty="0" smtClean="0"/>
              <a:t> - урок</a:t>
            </a:r>
            <a:br>
              <a:rPr lang="ru-RU" dirty="0" smtClean="0"/>
            </a:br>
            <a:r>
              <a:rPr lang="ru-RU" dirty="0" err="1" smtClean="0"/>
              <a:t>лакош</a:t>
            </a:r>
            <a:r>
              <a:rPr lang="ru-RU" dirty="0" smtClean="0"/>
              <a:t> - школа</a:t>
            </a:r>
            <a:br>
              <a:rPr lang="ru-RU" dirty="0" smtClean="0"/>
            </a:br>
            <a:r>
              <a:rPr lang="ru-RU" dirty="0" err="1" smtClean="0"/>
              <a:t>качур</a:t>
            </a:r>
            <a:r>
              <a:rPr lang="ru-RU" dirty="0" smtClean="0"/>
              <a:t> - ручка</a:t>
            </a:r>
            <a:br>
              <a:rPr lang="ru-RU" dirty="0" smtClean="0"/>
            </a:br>
            <a:r>
              <a:rPr lang="ru-RU" dirty="0" err="1" smtClean="0"/>
              <a:t>агинк</a:t>
            </a:r>
            <a:r>
              <a:rPr lang="ru-RU" dirty="0" smtClean="0"/>
              <a:t> - книга</a:t>
            </a:r>
            <a:br>
              <a:rPr lang="ru-RU" dirty="0" smtClean="0"/>
            </a:br>
            <a:r>
              <a:rPr lang="ru-RU" dirty="0" err="1" smtClean="0"/>
              <a:t>салкс</a:t>
            </a:r>
            <a:r>
              <a:rPr lang="ru-RU" dirty="0" smtClean="0"/>
              <a:t> - класс</a:t>
            </a:r>
            <a:br>
              <a:rPr lang="ru-RU" dirty="0" smtClean="0"/>
            </a:br>
            <a:r>
              <a:rPr lang="ru-RU" dirty="0" err="1" smtClean="0"/>
              <a:t>итульче</a:t>
            </a:r>
            <a:r>
              <a:rPr lang="ru-RU" dirty="0" smtClean="0"/>
              <a:t> - учитель</a:t>
            </a:r>
            <a:endParaRPr lang="ru-RU" dirty="0"/>
          </a:p>
        </p:txBody>
      </p:sp>
    </p:spTree>
    <p:extLst>
      <p:ext uri="{BB962C8B-B14F-4D97-AF65-F5344CB8AC3E}">
        <p14:creationId xmlns:p14="http://schemas.microsoft.com/office/powerpoint/2010/main" val="269156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2 конкурс «Лишнее слово».</a:t>
            </a:r>
            <a:br>
              <a:rPr lang="ru-RU" sz="4800" dirty="0" smtClean="0"/>
            </a:br>
            <a:r>
              <a:rPr lang="ru-RU" sz="4800" dirty="0" smtClean="0"/>
              <a:t/>
            </a:r>
            <a:br>
              <a:rPr lang="ru-RU" sz="4800" dirty="0" smtClean="0"/>
            </a:br>
            <a:r>
              <a:rPr lang="ru-RU" sz="4000" dirty="0" smtClean="0"/>
              <a:t>Май месяц</a:t>
            </a:r>
            <a:br>
              <a:rPr lang="ru-RU" sz="4000" dirty="0" smtClean="0"/>
            </a:br>
            <a:r>
              <a:rPr lang="ru-RU" sz="4000" dirty="0" smtClean="0"/>
              <a:t>моя автобиография</a:t>
            </a:r>
            <a:br>
              <a:rPr lang="ru-RU" sz="4000" dirty="0" smtClean="0"/>
            </a:br>
            <a:r>
              <a:rPr lang="ru-RU" sz="4000" dirty="0" smtClean="0"/>
              <a:t>два рубля денег</a:t>
            </a:r>
            <a:br>
              <a:rPr lang="ru-RU" sz="4000" dirty="0" smtClean="0"/>
            </a:br>
            <a:r>
              <a:rPr lang="ru-RU" sz="4000" dirty="0" smtClean="0"/>
              <a:t>апрель месяц</a:t>
            </a:r>
            <a:br>
              <a:rPr lang="ru-RU" sz="4000" dirty="0" smtClean="0"/>
            </a:br>
            <a:r>
              <a:rPr lang="ru-RU" sz="4000" dirty="0" smtClean="0"/>
              <a:t>проливной ливень</a:t>
            </a:r>
            <a:br>
              <a:rPr lang="ru-RU" sz="4000" dirty="0" smtClean="0"/>
            </a:br>
            <a:endParaRPr lang="ru-RU" sz="4000" dirty="0"/>
          </a:p>
        </p:txBody>
      </p:sp>
    </p:spTree>
    <p:extLst>
      <p:ext uri="{BB962C8B-B14F-4D97-AF65-F5344CB8AC3E}">
        <p14:creationId xmlns:p14="http://schemas.microsoft.com/office/powerpoint/2010/main" val="1483490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Третий тур. 1 конкурс.</a:t>
            </a:r>
            <a:br>
              <a:rPr lang="ru-RU" dirty="0" smtClean="0"/>
            </a:br>
            <a:r>
              <a:rPr lang="ru-RU" dirty="0"/>
              <a:t/>
            </a:r>
            <a:br>
              <a:rPr lang="ru-RU" dirty="0"/>
            </a:br>
            <a:r>
              <a:rPr lang="ru-RU" dirty="0" smtClean="0"/>
              <a:t> </a:t>
            </a:r>
            <a:r>
              <a:rPr lang="ru-RU" sz="3600" dirty="0" smtClean="0"/>
              <a:t>Составить слово</a:t>
            </a:r>
            <a:r>
              <a:rPr lang="ru-RU" sz="3600" dirty="0"/>
              <a:t/>
            </a:r>
            <a:br>
              <a:rPr lang="ru-RU" sz="3600" dirty="0"/>
            </a:br>
            <a:r>
              <a:rPr lang="ru-RU" sz="3600" dirty="0" smtClean="0"/>
              <a:t/>
            </a:r>
            <a:br>
              <a:rPr lang="ru-RU" sz="3600" dirty="0" smtClean="0"/>
            </a:br>
            <a:r>
              <a:rPr lang="ru-RU" sz="2800" dirty="0" smtClean="0"/>
              <a:t>1.  Приставка такая же, как в слове   </a:t>
            </a:r>
            <a:r>
              <a:rPr lang="ru-RU" sz="4000" dirty="0" smtClean="0"/>
              <a:t>полет.</a:t>
            </a:r>
            <a:r>
              <a:rPr lang="ru-RU" sz="2800" dirty="0" smtClean="0"/>
              <a:t/>
            </a:r>
            <a:br>
              <a:rPr lang="ru-RU" sz="2800" dirty="0" smtClean="0"/>
            </a:br>
            <a:r>
              <a:rPr lang="ru-RU" sz="2800" dirty="0" smtClean="0"/>
              <a:t>2. Корень такой же, как в слове    </a:t>
            </a:r>
            <a:r>
              <a:rPr lang="ru-RU" sz="4000" dirty="0" smtClean="0"/>
              <a:t>дарить.</a:t>
            </a:r>
            <a:r>
              <a:rPr lang="ru-RU" sz="2800" dirty="0" smtClean="0"/>
              <a:t/>
            </a:r>
            <a:br>
              <a:rPr lang="ru-RU" sz="2800" dirty="0" smtClean="0"/>
            </a:br>
            <a:r>
              <a:rPr lang="ru-RU" sz="2800" dirty="0" smtClean="0"/>
              <a:t>3. Суффикс такой же , как в слове   </a:t>
            </a:r>
            <a:r>
              <a:rPr lang="ru-RU" sz="4000" dirty="0" smtClean="0"/>
              <a:t>дружок.</a:t>
            </a:r>
            <a:br>
              <a:rPr lang="ru-RU" sz="4000" dirty="0" smtClean="0"/>
            </a:br>
            <a:r>
              <a:rPr lang="ru-RU" sz="2800" dirty="0" smtClean="0"/>
              <a:t>4.  Окончание такое же, как в слове    </a:t>
            </a:r>
            <a:r>
              <a:rPr lang="ru-RU" sz="4000" dirty="0" smtClean="0"/>
              <a:t>лес.</a:t>
            </a:r>
            <a:endParaRPr lang="ru-RU" sz="4000" dirty="0"/>
          </a:p>
        </p:txBody>
      </p:sp>
    </p:spTree>
    <p:extLst>
      <p:ext uri="{BB962C8B-B14F-4D97-AF65-F5344CB8AC3E}">
        <p14:creationId xmlns:p14="http://schemas.microsoft.com/office/powerpoint/2010/main" val="1469466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smtClean="0"/>
              <a:t>2 конкурс.</a:t>
            </a:r>
            <a:br>
              <a:rPr lang="ru-RU" sz="4800" dirty="0" smtClean="0"/>
            </a:br>
            <a:r>
              <a:rPr lang="ru-RU" dirty="0"/>
              <a:t/>
            </a:r>
            <a:br>
              <a:rPr lang="ru-RU" dirty="0"/>
            </a:br>
            <a:r>
              <a:rPr lang="ru-RU" sz="4000" dirty="0" smtClean="0"/>
              <a:t>Подобрать антоним к словам.</a:t>
            </a:r>
            <a:br>
              <a:rPr lang="ru-RU" sz="4000" dirty="0" smtClean="0"/>
            </a:br>
            <a:r>
              <a:rPr lang="ru-RU" sz="4000" dirty="0"/>
              <a:t/>
            </a:r>
            <a:br>
              <a:rPr lang="ru-RU" sz="4000" dirty="0"/>
            </a:br>
            <a:r>
              <a:rPr lang="ru-RU" sz="3200" dirty="0" smtClean="0"/>
              <a:t>Антонимы – слова одной и той же части речи с противоположным значением.</a:t>
            </a:r>
            <a:endParaRPr lang="ru-RU" dirty="0"/>
          </a:p>
        </p:txBody>
      </p:sp>
    </p:spTree>
    <p:extLst>
      <p:ext uri="{BB962C8B-B14F-4D97-AF65-F5344CB8AC3E}">
        <p14:creationId xmlns:p14="http://schemas.microsoft.com/office/powerpoint/2010/main" val="3652133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6229" y="437728"/>
            <a:ext cx="9404723" cy="1400530"/>
          </a:xfrm>
        </p:spPr>
        <p:txBody>
          <a:bodyPr/>
          <a:lstStyle/>
          <a:p>
            <a:r>
              <a:rPr lang="ru-RU" dirty="0" smtClean="0"/>
              <a:t>3 конкурс. «Третий лишний».</a:t>
            </a:r>
            <a:br>
              <a:rPr lang="ru-RU" dirty="0" smtClean="0"/>
            </a:br>
            <a:r>
              <a:rPr lang="ru-RU" sz="3200" dirty="0" smtClean="0"/>
              <a:t>Найти не родственное слово.</a:t>
            </a:r>
            <a:br>
              <a:rPr lang="ru-RU" sz="3200" dirty="0" smtClean="0"/>
            </a:br>
            <a:r>
              <a:rPr lang="ru-RU" sz="2800" dirty="0" smtClean="0"/>
              <a:t>1.Лес, лесничий, лестница.</a:t>
            </a:r>
            <a:br>
              <a:rPr lang="ru-RU" sz="2800" dirty="0" smtClean="0"/>
            </a:br>
            <a:r>
              <a:rPr lang="ru-RU" sz="2800" dirty="0"/>
              <a:t> </a:t>
            </a:r>
            <a:r>
              <a:rPr lang="ru-RU" sz="2800" dirty="0" smtClean="0"/>
              <a:t> Смешной, смешать, смешить.</a:t>
            </a:r>
            <a:br>
              <a:rPr lang="ru-RU" sz="2800" dirty="0" smtClean="0"/>
            </a:br>
            <a:r>
              <a:rPr lang="ru-RU" sz="2800" dirty="0"/>
              <a:t> </a:t>
            </a:r>
            <a:r>
              <a:rPr lang="ru-RU" sz="2800" dirty="0" smtClean="0"/>
              <a:t> Лев, левый, налево.</a:t>
            </a:r>
            <a:br>
              <a:rPr lang="ru-RU" sz="2800" dirty="0" smtClean="0"/>
            </a:br>
            <a:r>
              <a:rPr lang="ru-RU" sz="2800" dirty="0"/>
              <a:t> </a:t>
            </a:r>
            <a:r>
              <a:rPr lang="ru-RU" sz="2800" dirty="0" smtClean="0"/>
              <a:t> Водитель, водичка, водяной.</a:t>
            </a:r>
            <a:br>
              <a:rPr lang="ru-RU" sz="2800" dirty="0" smtClean="0"/>
            </a:br>
            <a:r>
              <a:rPr lang="ru-RU" sz="2800" dirty="0"/>
              <a:t> </a:t>
            </a:r>
            <a:r>
              <a:rPr lang="ru-RU" sz="2800" dirty="0" smtClean="0"/>
              <a:t> Честность, чесночный, чеснок.</a:t>
            </a:r>
            <a:br>
              <a:rPr lang="ru-RU" sz="2800" dirty="0" smtClean="0"/>
            </a:br>
            <a:r>
              <a:rPr lang="ru-RU" sz="2800" dirty="0" smtClean="0"/>
              <a:t/>
            </a:r>
            <a:br>
              <a:rPr lang="ru-RU" sz="2800" dirty="0" smtClean="0"/>
            </a:br>
            <a:r>
              <a:rPr lang="ru-RU" sz="2800" dirty="0" smtClean="0"/>
              <a:t>2.Дивный, удивленный, диванный.</a:t>
            </a:r>
            <a:br>
              <a:rPr lang="ru-RU" sz="2800" dirty="0" smtClean="0"/>
            </a:br>
            <a:r>
              <a:rPr lang="ru-RU" sz="2800" dirty="0"/>
              <a:t> </a:t>
            </a:r>
            <a:r>
              <a:rPr lang="ru-RU" sz="2800" dirty="0" smtClean="0"/>
              <a:t>  Рисунок, рисовать, рисовая (каша).</a:t>
            </a:r>
            <a:br>
              <a:rPr lang="ru-RU" sz="2800" dirty="0" smtClean="0"/>
            </a:br>
            <a:r>
              <a:rPr lang="ru-RU" sz="2800" dirty="0"/>
              <a:t> </a:t>
            </a:r>
            <a:r>
              <a:rPr lang="ru-RU" sz="2800" dirty="0" smtClean="0"/>
              <a:t>  Водитель, вода, водить.</a:t>
            </a:r>
            <a:br>
              <a:rPr lang="ru-RU" sz="2800" dirty="0" smtClean="0"/>
            </a:br>
            <a:r>
              <a:rPr lang="ru-RU" sz="2800" dirty="0"/>
              <a:t> </a:t>
            </a:r>
            <a:r>
              <a:rPr lang="ru-RU" sz="2800" dirty="0" smtClean="0"/>
              <a:t>  Запах, пахать, пахарь.</a:t>
            </a:r>
            <a:br>
              <a:rPr lang="ru-RU" sz="2800" dirty="0" smtClean="0"/>
            </a:br>
            <a:r>
              <a:rPr lang="ru-RU" sz="2800" dirty="0"/>
              <a:t> </a:t>
            </a:r>
            <a:r>
              <a:rPr lang="ru-RU" sz="2800" dirty="0" smtClean="0"/>
              <a:t>  Море, измор, морской (берег).</a:t>
            </a:r>
            <a:endParaRPr lang="ru-RU" sz="2800" dirty="0"/>
          </a:p>
        </p:txBody>
      </p:sp>
    </p:spTree>
    <p:extLst>
      <p:ext uri="{BB962C8B-B14F-4D97-AF65-F5344CB8AC3E}">
        <p14:creationId xmlns:p14="http://schemas.microsoft.com/office/powerpoint/2010/main" val="275759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a:r>
            <a:br>
              <a:rPr lang="ru-RU" dirty="0" smtClean="0"/>
            </a:br>
            <a:r>
              <a:rPr lang="ru-RU" sz="4800" dirty="0" smtClean="0"/>
              <a:t>Четвертый тур. 1 конкурс</a:t>
            </a:r>
            <a:br>
              <a:rPr lang="ru-RU" sz="4800" dirty="0" smtClean="0"/>
            </a:br>
            <a:r>
              <a:rPr lang="ru-RU" sz="4800" dirty="0" smtClean="0"/>
              <a:t/>
            </a:r>
            <a:br>
              <a:rPr lang="ru-RU" sz="4800" dirty="0" smtClean="0"/>
            </a:br>
            <a:r>
              <a:rPr lang="ru-RU" sz="4800" dirty="0" smtClean="0"/>
              <a:t>«Самый смекалистый».</a:t>
            </a:r>
            <a:endParaRPr lang="ru-RU" sz="4800" dirty="0"/>
          </a:p>
        </p:txBody>
      </p:sp>
    </p:spTree>
    <p:extLst>
      <p:ext uri="{BB962C8B-B14F-4D97-AF65-F5344CB8AC3E}">
        <p14:creationId xmlns:p14="http://schemas.microsoft.com/office/powerpoint/2010/main" val="80726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4800" dirty="0" smtClean="0"/>
              <a:t/>
            </a:r>
            <a:br>
              <a:rPr lang="ru-RU" sz="4800" dirty="0" smtClean="0"/>
            </a:br>
            <a:r>
              <a:rPr lang="ru-RU" sz="4800" dirty="0" smtClean="0"/>
              <a:t>2 конкурс </a:t>
            </a:r>
            <a:br>
              <a:rPr lang="ru-RU" sz="4800" dirty="0" smtClean="0"/>
            </a:br>
            <a:r>
              <a:rPr lang="ru-RU" sz="4800" dirty="0" smtClean="0"/>
              <a:t>«Испорченный телефон»</a:t>
            </a:r>
            <a:endParaRPr lang="ru-RU" sz="4800" dirty="0"/>
          </a:p>
        </p:txBody>
      </p:sp>
    </p:spTree>
    <p:extLst>
      <p:ext uri="{BB962C8B-B14F-4D97-AF65-F5344CB8AC3E}">
        <p14:creationId xmlns:p14="http://schemas.microsoft.com/office/powerpoint/2010/main" val="3627370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1022" y="902423"/>
            <a:ext cx="10836355" cy="1400530"/>
          </a:xfrm>
        </p:spPr>
        <p:txBody>
          <a:bodyPr/>
          <a:lstStyle/>
          <a:p>
            <a:r>
              <a:rPr lang="ru-RU" dirty="0" smtClean="0"/>
              <a:t/>
            </a:r>
            <a:br>
              <a:rPr lang="ru-RU" dirty="0" smtClean="0"/>
            </a:br>
            <a:r>
              <a:rPr lang="ru-RU" dirty="0" smtClean="0"/>
              <a:t>1. Тише едешь – дальше будешь.</a:t>
            </a:r>
            <a:br>
              <a:rPr lang="ru-RU" dirty="0" smtClean="0"/>
            </a:br>
            <a:r>
              <a:rPr lang="ru-RU" dirty="0" smtClean="0"/>
              <a:t/>
            </a:r>
            <a:br>
              <a:rPr lang="ru-RU" dirty="0" smtClean="0"/>
            </a:br>
            <a:r>
              <a:rPr lang="ru-RU" dirty="0" smtClean="0"/>
              <a:t>2. Поспешишь – людей насмешишь.</a:t>
            </a:r>
            <a:endParaRPr lang="ru-RU" dirty="0"/>
          </a:p>
        </p:txBody>
      </p:sp>
    </p:spTree>
    <p:extLst>
      <p:ext uri="{BB962C8B-B14F-4D97-AF65-F5344CB8AC3E}">
        <p14:creationId xmlns:p14="http://schemas.microsoft.com/office/powerpoint/2010/main" val="3830870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3 конкурс «Художники»</a:t>
            </a:r>
            <a:endParaRPr lang="ru-RU" dirty="0"/>
          </a:p>
        </p:txBody>
      </p:sp>
      <p:sp>
        <p:nvSpPr>
          <p:cNvPr id="3" name="Текст 2"/>
          <p:cNvSpPr>
            <a:spLocks noGrp="1"/>
          </p:cNvSpPr>
          <p:nvPr>
            <p:ph type="body" sz="half" idx="2"/>
          </p:nvPr>
        </p:nvSpPr>
        <p:spPr>
          <a:xfrm>
            <a:off x="1154954" y="2548328"/>
            <a:ext cx="8706449" cy="2362200"/>
          </a:xfrm>
        </p:spPr>
        <p:txBody>
          <a:bodyPr>
            <a:normAutofit fontScale="85000" lnSpcReduction="20000"/>
          </a:bodyPr>
          <a:lstStyle/>
          <a:p>
            <a:r>
              <a:rPr lang="ru-RU" sz="3600" dirty="0" smtClean="0"/>
              <a:t>Проиллюстрировать поговорку.</a:t>
            </a:r>
          </a:p>
          <a:p>
            <a:pPr marL="342900" indent="-342900">
              <a:buAutoNum type="arabicPeriod"/>
            </a:pPr>
            <a:endParaRPr lang="ru-RU" sz="3200" dirty="0" smtClean="0"/>
          </a:p>
          <a:p>
            <a:pPr marL="342900" indent="-342900">
              <a:buAutoNum type="arabicPeriod"/>
            </a:pPr>
            <a:r>
              <a:rPr lang="ru-RU" sz="3200" dirty="0" smtClean="0"/>
              <a:t>Кот наплакал.</a:t>
            </a:r>
          </a:p>
          <a:p>
            <a:pPr marL="342900" indent="-342900">
              <a:buAutoNum type="arabicPeriod"/>
            </a:pPr>
            <a:endParaRPr lang="ru-RU" sz="3200" dirty="0" smtClean="0"/>
          </a:p>
          <a:p>
            <a:pPr marL="342900" indent="-342900">
              <a:buAutoNum type="arabicPeriod"/>
            </a:pPr>
            <a:r>
              <a:rPr lang="ru-RU" sz="3200" dirty="0" smtClean="0"/>
              <a:t>Курам на смех.</a:t>
            </a:r>
            <a:endParaRPr lang="ru-RU" sz="3200" dirty="0"/>
          </a:p>
        </p:txBody>
      </p:sp>
    </p:spTree>
    <p:extLst>
      <p:ext uri="{BB962C8B-B14F-4D97-AF65-F5344CB8AC3E}">
        <p14:creationId xmlns:p14="http://schemas.microsoft.com/office/powerpoint/2010/main" val="3613266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145" y="-2193"/>
            <a:ext cx="10515600" cy="2852737"/>
          </a:xfrm>
        </p:spPr>
        <p:txBody>
          <a:bodyPr>
            <a:normAutofit/>
          </a:bodyPr>
          <a:lstStyle/>
          <a:p>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Берегите наш язык, наш прекрасный русский язык, этот клад ,</a:t>
            </a:r>
            <a:br>
              <a:rPr lang="ru-RU" sz="2000" dirty="0" smtClean="0"/>
            </a:br>
            <a:r>
              <a:rPr lang="ru-RU" sz="2000" dirty="0"/>
              <a:t/>
            </a:r>
            <a:br>
              <a:rPr lang="ru-RU" sz="2000" dirty="0"/>
            </a:br>
            <a:r>
              <a:rPr lang="ru-RU" sz="2000" dirty="0" smtClean="0"/>
              <a:t>это достояние</a:t>
            </a:r>
            <a:r>
              <a:rPr lang="ru-RU" sz="2000" dirty="0" smtClean="0"/>
              <a:t>, переданное </a:t>
            </a:r>
            <a:r>
              <a:rPr lang="ru-RU" sz="2000" dirty="0" smtClean="0"/>
              <a:t>нам </a:t>
            </a:r>
            <a:br>
              <a:rPr lang="ru-RU" sz="2000" dirty="0" smtClean="0"/>
            </a:br>
            <a:r>
              <a:rPr lang="ru-RU" sz="2000" dirty="0"/>
              <a:t/>
            </a:r>
            <a:br>
              <a:rPr lang="ru-RU" sz="2000" dirty="0"/>
            </a:br>
            <a:r>
              <a:rPr lang="ru-RU" sz="2000" dirty="0" smtClean="0"/>
              <a:t>нашими предшественниками. (И. С. Тургенев)</a:t>
            </a:r>
            <a:endParaRPr lang="ru-RU" sz="2000" dirty="0"/>
          </a:p>
        </p:txBody>
      </p:sp>
      <p:sp>
        <p:nvSpPr>
          <p:cNvPr id="3" name="Текст 2"/>
          <p:cNvSpPr>
            <a:spLocks noGrp="1"/>
          </p:cNvSpPr>
          <p:nvPr>
            <p:ph type="body" idx="1"/>
          </p:nvPr>
        </p:nvSpPr>
        <p:spPr>
          <a:xfrm>
            <a:off x="337175" y="4661201"/>
            <a:ext cx="8244591" cy="4393597"/>
          </a:xfrm>
        </p:spPr>
        <p:txBody>
          <a:bodyPr/>
          <a:lstStyle/>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29744" y="1191515"/>
            <a:ext cx="2752618" cy="3469686"/>
          </a:xfrm>
          <a:prstGeom prst="rect">
            <a:avLst/>
          </a:prstGeom>
        </p:spPr>
      </p:pic>
    </p:spTree>
    <p:extLst>
      <p:ext uri="{BB962C8B-B14F-4D97-AF65-F5344CB8AC3E}">
        <p14:creationId xmlns:p14="http://schemas.microsoft.com/office/powerpoint/2010/main" val="2542595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Конкурс капитанов.</a:t>
            </a:r>
            <a:endParaRPr lang="ru-RU" dirty="0"/>
          </a:p>
        </p:txBody>
      </p:sp>
      <p:sp>
        <p:nvSpPr>
          <p:cNvPr id="3" name="Текст 2"/>
          <p:cNvSpPr>
            <a:spLocks noGrp="1"/>
          </p:cNvSpPr>
          <p:nvPr>
            <p:ph type="body" sz="half" idx="2"/>
          </p:nvPr>
        </p:nvSpPr>
        <p:spPr>
          <a:xfrm>
            <a:off x="1409786" y="2603293"/>
            <a:ext cx="9757885" cy="3021767"/>
          </a:xfrm>
        </p:spPr>
        <p:txBody>
          <a:bodyPr>
            <a:normAutofit/>
          </a:bodyPr>
          <a:lstStyle/>
          <a:p>
            <a:r>
              <a:rPr lang="ru-RU" sz="3200" dirty="0" smtClean="0"/>
              <a:t>Составить имена существительные</a:t>
            </a:r>
          </a:p>
          <a:p>
            <a:r>
              <a:rPr lang="ru-RU" sz="3200" dirty="0"/>
              <a:t>и</a:t>
            </a:r>
            <a:r>
              <a:rPr lang="ru-RU" sz="3200" dirty="0" smtClean="0"/>
              <a:t>менительного падежа единственного числа из слова </a:t>
            </a:r>
            <a:r>
              <a:rPr lang="ru-RU" sz="3200" dirty="0" smtClean="0"/>
              <a:t> </a:t>
            </a:r>
            <a:r>
              <a:rPr lang="ru-RU" sz="4000" dirty="0" smtClean="0"/>
              <a:t>«</a:t>
            </a:r>
            <a:r>
              <a:rPr lang="ru-RU" sz="4000" dirty="0" smtClean="0"/>
              <a:t>Категория</a:t>
            </a:r>
            <a:r>
              <a:rPr lang="ru-RU" sz="4000" dirty="0" smtClean="0"/>
              <a:t>». </a:t>
            </a:r>
            <a:r>
              <a:rPr lang="ru-RU" sz="3200" dirty="0" smtClean="0"/>
              <a:t>Буквы не должны повторяться.</a:t>
            </a:r>
            <a:endParaRPr lang="ru-RU" sz="3200" dirty="0"/>
          </a:p>
        </p:txBody>
      </p:sp>
    </p:spTree>
    <p:extLst>
      <p:ext uri="{BB962C8B-B14F-4D97-AF65-F5344CB8AC3E}">
        <p14:creationId xmlns:p14="http://schemas.microsoft.com/office/powerpoint/2010/main" val="1532941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0" y="452718"/>
            <a:ext cx="9757064" cy="2095610"/>
          </a:xfrm>
        </p:spPr>
        <p:txBody>
          <a:bodyPr/>
          <a:lstStyle/>
          <a:p>
            <a:r>
              <a:rPr lang="ru-RU" dirty="0" smtClean="0"/>
              <a:t>Внеклассное мероприятие по русскому языку « Турнир знатоков русского языка». </a:t>
            </a:r>
            <a:br>
              <a:rPr lang="ru-RU" dirty="0" smtClean="0"/>
            </a:br>
            <a:r>
              <a:rPr lang="ru-RU" dirty="0" smtClean="0"/>
              <a:t/>
            </a:r>
            <a:br>
              <a:rPr lang="ru-RU" dirty="0" smtClean="0"/>
            </a:br>
            <a:r>
              <a:rPr lang="ru-RU" dirty="0"/>
              <a:t/>
            </a:r>
            <a:br>
              <a:rPr lang="ru-RU" dirty="0"/>
            </a:br>
            <a:endParaRPr lang="ru-RU" dirty="0"/>
          </a:p>
        </p:txBody>
      </p:sp>
      <p:sp>
        <p:nvSpPr>
          <p:cNvPr id="3" name="Объект 2"/>
          <p:cNvSpPr>
            <a:spLocks noGrp="1"/>
          </p:cNvSpPr>
          <p:nvPr>
            <p:ph idx="1"/>
          </p:nvPr>
        </p:nvSpPr>
        <p:spPr>
          <a:xfrm>
            <a:off x="1289154" y="3192905"/>
            <a:ext cx="8760699" cy="3055494"/>
          </a:xfrm>
        </p:spPr>
        <p:txBody>
          <a:bodyPr/>
          <a:lstStyle/>
          <a:p>
            <a:r>
              <a:rPr lang="ru-RU" dirty="0" smtClean="0"/>
              <a:t>Презентацию подготовила учитель русского языка и литературы </a:t>
            </a:r>
          </a:p>
          <a:p>
            <a:r>
              <a:rPr lang="ru-RU" dirty="0" err="1" smtClean="0"/>
              <a:t>Греднева</a:t>
            </a:r>
            <a:r>
              <a:rPr lang="ru-RU" dirty="0" smtClean="0"/>
              <a:t> Татьяна Валентиновна.</a:t>
            </a:r>
          </a:p>
          <a:p>
            <a:endParaRPr lang="ru-RU" dirty="0"/>
          </a:p>
          <a:p>
            <a:endParaRPr lang="ru-RU" dirty="0" smtClean="0"/>
          </a:p>
          <a:p>
            <a:endParaRPr lang="ru-RU" dirty="0"/>
          </a:p>
          <a:p>
            <a:r>
              <a:rPr lang="ru-RU" dirty="0" smtClean="0"/>
              <a:t>Декада русского языка и литературы.</a:t>
            </a:r>
          </a:p>
          <a:p>
            <a:r>
              <a:rPr lang="ru-RU" dirty="0"/>
              <a:t> </a:t>
            </a:r>
            <a:r>
              <a:rPr lang="ru-RU" dirty="0" smtClean="0"/>
              <a:t>2016 г.</a:t>
            </a:r>
            <a:endParaRPr lang="ru-RU" dirty="0"/>
          </a:p>
        </p:txBody>
      </p:sp>
    </p:spTree>
    <p:extLst>
      <p:ext uri="{BB962C8B-B14F-4D97-AF65-F5344CB8AC3E}">
        <p14:creationId xmlns:p14="http://schemas.microsoft.com/office/powerpoint/2010/main" val="23581873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9475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1062" y="287826"/>
            <a:ext cx="9404723" cy="1400530"/>
          </a:xfrm>
        </p:spPr>
        <p:txBody>
          <a:bodyPr/>
          <a:lstStyle/>
          <a:p>
            <a:endParaRPr lang="ru-RU"/>
          </a:p>
        </p:txBody>
      </p:sp>
    </p:spTree>
    <p:extLst>
      <p:ext uri="{BB962C8B-B14F-4D97-AF65-F5344CB8AC3E}">
        <p14:creationId xmlns:p14="http://schemas.microsoft.com/office/powerpoint/2010/main" val="937611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481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8873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4077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55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715" y="1858780"/>
            <a:ext cx="4507954" cy="191125"/>
          </a:xfrm>
        </p:spPr>
        <p:txBody>
          <a:bodyPr>
            <a:noAutofit/>
          </a:bodyPr>
          <a:lstStyle/>
          <a:p>
            <a:r>
              <a:rPr lang="ru-RU" sz="2000" dirty="0" smtClean="0"/>
              <a:t>Русский язык – настоящий, сильный, где нужно -  строгий, серьезный, где нужно  - страстный, где нужно бойкий и живой. (Л.Н. Толстой).</a:t>
            </a:r>
            <a:endParaRPr lang="ru-RU" sz="2000" dirty="0"/>
          </a:p>
        </p:txBody>
      </p:sp>
      <p:sp>
        <p:nvSpPr>
          <p:cNvPr id="3" name="Рисунок 2"/>
          <p:cNvSpPr>
            <a:spLocks noGrp="1"/>
          </p:cNvSpPr>
          <p:nvPr>
            <p:ph type="pic" idx="1"/>
          </p:nvPr>
        </p:nvSpPr>
        <p:spPr/>
      </p:sp>
      <p:sp>
        <p:nvSpPr>
          <p:cNvPr id="4" name="Текст 3"/>
          <p:cNvSpPr>
            <a:spLocks noGrp="1"/>
          </p:cNvSpPr>
          <p:nvPr>
            <p:ph type="body" sz="half" idx="2"/>
          </p:nvPr>
        </p:nvSpPr>
        <p:spPr>
          <a:xfrm>
            <a:off x="284813" y="4377128"/>
            <a:ext cx="5666282" cy="1663908"/>
          </a:xfrm>
        </p:spPr>
        <p:txBody>
          <a:bodyPr>
            <a:normAutofit/>
          </a:bodyPr>
          <a:lstStyle/>
          <a:p>
            <a:endParaRPr lang="ru-RU" sz="2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2850" y="663314"/>
            <a:ext cx="3547096" cy="4611224"/>
          </a:xfrm>
          <a:prstGeom prst="rect">
            <a:avLst/>
          </a:prstGeom>
        </p:spPr>
      </p:pic>
    </p:spTree>
    <p:extLst>
      <p:ext uri="{BB962C8B-B14F-4D97-AF65-F5344CB8AC3E}">
        <p14:creationId xmlns:p14="http://schemas.microsoft.com/office/powerpoint/2010/main" val="202368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379" y="355596"/>
            <a:ext cx="5092906" cy="1574808"/>
          </a:xfrm>
        </p:spPr>
        <p:txBody>
          <a:bodyPr/>
          <a:lstStyle/>
          <a:p>
            <a:endParaRPr lang="ru-RU"/>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7037" r="7037"/>
          <a:stretch>
            <a:fillRect/>
          </a:stretch>
        </p:blipFill>
        <p:spPr>
          <a:xfrm>
            <a:off x="7540051" y="355596"/>
            <a:ext cx="3659205" cy="5227436"/>
          </a:xfrm>
        </p:spPr>
      </p:pic>
      <p:sp>
        <p:nvSpPr>
          <p:cNvPr id="4" name="Текст 3"/>
          <p:cNvSpPr>
            <a:spLocks noGrp="1"/>
          </p:cNvSpPr>
          <p:nvPr>
            <p:ph type="body" sz="half" idx="2"/>
          </p:nvPr>
        </p:nvSpPr>
        <p:spPr>
          <a:xfrm>
            <a:off x="690259" y="2057400"/>
            <a:ext cx="5084979" cy="1371600"/>
          </a:xfrm>
        </p:spPr>
        <p:txBody>
          <a:bodyPr>
            <a:noAutofit/>
          </a:bodyPr>
          <a:lstStyle/>
          <a:p>
            <a:r>
              <a:rPr lang="ru-RU" sz="2800" b="1" dirty="0" smtClean="0"/>
              <a:t>Как уст румяных без улыбки,</a:t>
            </a:r>
          </a:p>
          <a:p>
            <a:r>
              <a:rPr lang="ru-RU" sz="2800" b="1" dirty="0" smtClean="0"/>
              <a:t>Без грамматической ошибки </a:t>
            </a:r>
          </a:p>
          <a:p>
            <a:r>
              <a:rPr lang="ru-RU" sz="2800" b="1" dirty="0" smtClean="0"/>
              <a:t>Я русской речи не люблю. </a:t>
            </a:r>
          </a:p>
          <a:p>
            <a:r>
              <a:rPr lang="ru-RU" sz="2800" dirty="0" smtClean="0"/>
              <a:t>                        (</a:t>
            </a:r>
            <a:r>
              <a:rPr lang="ru-RU" sz="2800" dirty="0" err="1" smtClean="0"/>
              <a:t>А.С.Пушкин</a:t>
            </a:r>
            <a:r>
              <a:rPr lang="ru-RU" sz="2800" dirty="0" smtClean="0"/>
              <a:t>).</a:t>
            </a:r>
            <a:endParaRPr lang="ru-RU" sz="2800" dirty="0"/>
          </a:p>
        </p:txBody>
      </p:sp>
    </p:spTree>
    <p:extLst>
      <p:ext uri="{BB962C8B-B14F-4D97-AF65-F5344CB8AC3E}">
        <p14:creationId xmlns:p14="http://schemas.microsoft.com/office/powerpoint/2010/main" val="810090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         Разминка. Узнай название команды. </a:t>
            </a:r>
            <a:br>
              <a:rPr lang="ru-RU" dirty="0" smtClean="0"/>
            </a:br>
            <a:r>
              <a:rPr lang="ru-RU" dirty="0"/>
              <a:t> </a:t>
            </a:r>
            <a:r>
              <a:rPr lang="ru-RU" dirty="0" smtClean="0"/>
              <a:t>        </a:t>
            </a:r>
            <a:br>
              <a:rPr lang="ru-RU" dirty="0" smtClean="0"/>
            </a:br>
            <a:r>
              <a:rPr lang="ru-RU" dirty="0"/>
              <a:t> </a:t>
            </a:r>
            <a:r>
              <a:rPr lang="ru-RU" dirty="0" smtClean="0"/>
              <a:t>        Н     К     И      М     У    Ч      И</a:t>
            </a:r>
            <a:br>
              <a:rPr lang="ru-RU" dirty="0" smtClean="0"/>
            </a:br>
            <a:r>
              <a:rPr lang="ru-RU" dirty="0"/>
              <a:t/>
            </a:r>
            <a:br>
              <a:rPr lang="ru-RU" dirty="0"/>
            </a:br>
            <a:r>
              <a:rPr lang="ru-RU" dirty="0" smtClean="0"/>
              <a:t/>
            </a:r>
            <a:br>
              <a:rPr lang="ru-RU" dirty="0" smtClean="0"/>
            </a:br>
            <a:r>
              <a:rPr lang="ru-RU" dirty="0"/>
              <a:t> </a:t>
            </a:r>
            <a:r>
              <a:rPr lang="ru-RU" dirty="0" smtClean="0"/>
              <a:t>        Т      З     А      Н      О     К     И  </a:t>
            </a:r>
            <a:endParaRPr lang="ru-RU" dirty="0"/>
          </a:p>
        </p:txBody>
      </p:sp>
    </p:spTree>
    <p:extLst>
      <p:ext uri="{BB962C8B-B14F-4D97-AF65-F5344CB8AC3E}">
        <p14:creationId xmlns:p14="http://schemas.microsoft.com/office/powerpoint/2010/main" val="1229080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2. Конкурс «Какого я рода?»</a:t>
            </a:r>
            <a:br>
              <a:rPr lang="ru-RU" sz="3600" b="1" dirty="0" smtClean="0"/>
            </a:br>
            <a:r>
              <a:rPr lang="ru-RU" sz="3600" b="1" dirty="0" smtClean="0"/>
              <a:t/>
            </a:r>
            <a:br>
              <a:rPr lang="ru-RU" sz="3600" b="1" dirty="0" smtClean="0"/>
            </a:br>
            <a:r>
              <a:rPr lang="ru-RU" sz="3600" b="1" dirty="0" smtClean="0"/>
              <a:t>Мебель </a:t>
            </a:r>
            <a:br>
              <a:rPr lang="ru-RU" sz="3600" b="1" dirty="0" smtClean="0"/>
            </a:br>
            <a:r>
              <a:rPr lang="ru-RU" sz="3600" b="1" dirty="0" smtClean="0"/>
              <a:t>кофе</a:t>
            </a:r>
            <a:br>
              <a:rPr lang="ru-RU" sz="3600" b="1" dirty="0" smtClean="0"/>
            </a:br>
            <a:r>
              <a:rPr lang="ru-RU" sz="3600" b="1" dirty="0" smtClean="0"/>
              <a:t>тюль </a:t>
            </a:r>
            <a:br>
              <a:rPr lang="ru-RU" sz="3600" b="1" dirty="0" smtClean="0"/>
            </a:br>
            <a:r>
              <a:rPr lang="ru-RU" sz="3600" b="1" dirty="0" smtClean="0"/>
              <a:t>такси </a:t>
            </a:r>
            <a:br>
              <a:rPr lang="ru-RU" sz="3600" b="1" dirty="0" smtClean="0"/>
            </a:br>
            <a:r>
              <a:rPr lang="ru-RU" sz="3600" b="1" dirty="0" smtClean="0"/>
              <a:t>рояль </a:t>
            </a:r>
            <a:br>
              <a:rPr lang="ru-RU" sz="3600" b="1" dirty="0" smtClean="0"/>
            </a:br>
            <a:r>
              <a:rPr lang="ru-RU" sz="3600" b="1" dirty="0" smtClean="0"/>
              <a:t>кенгуру </a:t>
            </a:r>
            <a:br>
              <a:rPr lang="ru-RU" sz="3600" b="1" dirty="0" smtClean="0"/>
            </a:br>
            <a:r>
              <a:rPr lang="ru-RU" sz="3600" b="1" dirty="0" smtClean="0"/>
              <a:t>картофель </a:t>
            </a:r>
            <a:br>
              <a:rPr lang="ru-RU" sz="3600" b="1" dirty="0" smtClean="0"/>
            </a:br>
            <a:r>
              <a:rPr lang="ru-RU" sz="3600" b="1" dirty="0" smtClean="0"/>
              <a:t>мышь</a:t>
            </a:r>
            <a:endParaRPr lang="ru-RU" sz="3600" b="1" dirty="0"/>
          </a:p>
        </p:txBody>
      </p:sp>
    </p:spTree>
    <p:extLst>
      <p:ext uri="{BB962C8B-B14F-4D97-AF65-F5344CB8AC3E}">
        <p14:creationId xmlns:p14="http://schemas.microsoft.com/office/powerpoint/2010/main" val="11469295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t>3.Конкурс «Кто я?»</a:t>
            </a:r>
            <a:br>
              <a:rPr lang="ru-RU" sz="4400" dirty="0" smtClean="0"/>
            </a:br>
            <a:r>
              <a:rPr lang="ru-RU" sz="4000" dirty="0" smtClean="0"/>
              <a:t>Франция</a:t>
            </a:r>
            <a:br>
              <a:rPr lang="ru-RU" sz="4000" dirty="0" smtClean="0"/>
            </a:br>
            <a:r>
              <a:rPr lang="ru-RU" sz="4000" dirty="0" smtClean="0"/>
              <a:t>Япония</a:t>
            </a:r>
            <a:br>
              <a:rPr lang="ru-RU" sz="4000" dirty="0" smtClean="0"/>
            </a:br>
            <a:r>
              <a:rPr lang="ru-RU" sz="4000" dirty="0" smtClean="0"/>
              <a:t>Россия</a:t>
            </a:r>
            <a:br>
              <a:rPr lang="ru-RU" sz="4000" dirty="0" smtClean="0"/>
            </a:br>
            <a:r>
              <a:rPr lang="ru-RU" sz="4000" dirty="0" smtClean="0"/>
              <a:t>Испания</a:t>
            </a:r>
            <a:br>
              <a:rPr lang="ru-RU" sz="4000" dirty="0" smtClean="0"/>
            </a:br>
            <a:r>
              <a:rPr lang="ru-RU" sz="4000" dirty="0" smtClean="0"/>
              <a:t>Англия</a:t>
            </a:r>
            <a:br>
              <a:rPr lang="ru-RU" sz="4000" dirty="0" smtClean="0"/>
            </a:br>
            <a:r>
              <a:rPr lang="ru-RU" sz="4000" dirty="0" smtClean="0"/>
              <a:t>Италия</a:t>
            </a:r>
            <a:br>
              <a:rPr lang="ru-RU" sz="4000" dirty="0" smtClean="0"/>
            </a:br>
            <a:r>
              <a:rPr lang="ru-RU" sz="4000" dirty="0" smtClean="0"/>
              <a:t>Норвегия</a:t>
            </a:r>
            <a:br>
              <a:rPr lang="ru-RU" sz="4000" dirty="0" smtClean="0"/>
            </a:br>
            <a:r>
              <a:rPr lang="ru-RU" sz="4000" dirty="0" smtClean="0"/>
              <a:t>Индия</a:t>
            </a:r>
            <a:endParaRPr lang="ru-RU" sz="4000" dirty="0"/>
          </a:p>
        </p:txBody>
      </p:sp>
    </p:spTree>
    <p:extLst>
      <p:ext uri="{BB962C8B-B14F-4D97-AF65-F5344CB8AC3E}">
        <p14:creationId xmlns:p14="http://schemas.microsoft.com/office/powerpoint/2010/main" val="3889137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t>4. Конкурс «Составь слово»</a:t>
            </a:r>
            <a:br>
              <a:rPr lang="ru-RU" sz="4800" dirty="0" smtClean="0"/>
            </a:br>
            <a:r>
              <a:rPr lang="ru-RU" sz="4800" dirty="0"/>
              <a:t/>
            </a:r>
            <a:br>
              <a:rPr lang="ru-RU" sz="4800" dirty="0"/>
            </a:br>
            <a:r>
              <a:rPr lang="ru-RU" sz="8000" dirty="0" smtClean="0"/>
              <a:t>        100           3</a:t>
            </a:r>
            <a:endParaRPr lang="ru-RU" sz="8000" dirty="0"/>
          </a:p>
        </p:txBody>
      </p:sp>
    </p:spTree>
    <p:extLst>
      <p:ext uri="{BB962C8B-B14F-4D97-AF65-F5344CB8AC3E}">
        <p14:creationId xmlns:p14="http://schemas.microsoft.com/office/powerpoint/2010/main" val="701824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Стон, стол, пистон, сток, стой, стоп,</a:t>
            </a:r>
            <a:br>
              <a:rPr lang="ru-RU" dirty="0" smtClean="0"/>
            </a:br>
            <a:r>
              <a:rPr lang="ru-RU" dirty="0" smtClean="0"/>
              <a:t>касторка, застолье, столик, столовая, стог, исток, листок, стойка, стопка, столяр, история, застой, устой, столешница; трико, тризна, триммер, трибуна, трибунал, триллер, триумф</a:t>
            </a:r>
            <a:endParaRPr lang="ru-RU" dirty="0"/>
          </a:p>
        </p:txBody>
      </p:sp>
    </p:spTree>
    <p:extLst>
      <p:ext uri="{BB962C8B-B14F-4D97-AF65-F5344CB8AC3E}">
        <p14:creationId xmlns:p14="http://schemas.microsoft.com/office/powerpoint/2010/main" val="30077010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219</TotalTime>
  <Words>191</Words>
  <Application>Microsoft Office PowerPoint</Application>
  <PresentationFormat>Широкоэкранный</PresentationFormat>
  <Paragraphs>38</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Century Gothic</vt:lpstr>
      <vt:lpstr>Wingdings 3</vt:lpstr>
      <vt:lpstr>Ион</vt:lpstr>
      <vt:lpstr>Турнир знатоков русского языка</vt:lpstr>
      <vt:lpstr>   Берегите наш язык, наш прекрасный русский язык, этот клад ,  это достояние, переданное нам   нашими предшественниками. (И. С. Тургенев)</vt:lpstr>
      <vt:lpstr>Русский язык – настоящий, сильный, где нужно -  строгий, серьезный, где нужно  - страстный, где нужно бойкий и живой. (Л.Н. Толстой).</vt:lpstr>
      <vt:lpstr>Презентация PowerPoint</vt:lpstr>
      <vt:lpstr>         Разминка. Узнай название команды.                     Н     К     И      М     У    Ч      И            Т      З     А      Н      О     К     И  </vt:lpstr>
      <vt:lpstr>2. Конкурс «Какого я рода?»  Мебель  кофе тюль  такси  рояль  кенгуру  картофель  мышь</vt:lpstr>
      <vt:lpstr>3.Конкурс «Кто я?» Франция Япония Россия Испания Англия Италия Норвегия Индия</vt:lpstr>
      <vt:lpstr>4. Конкурс «Составь слово»          100           3</vt:lpstr>
      <vt:lpstr>Стон, стол, пистон, сток, стой, стоп, касторка, застолье, столик, столовая, стог, исток, листок, стойка, стопка, столяр, история, застой, устой, столешница; трико, тризна, триммер, трибуна, трибунал, триллер, триумф</vt:lpstr>
      <vt:lpstr>Собери из букв «рассыпанные слова»  КУРО    лакош качур агинк салкс итульче</vt:lpstr>
      <vt:lpstr>Куро - урок лакош - школа качур - ручка агинк - книга салкс - класс итульче - учитель</vt:lpstr>
      <vt:lpstr>2 конкурс «Лишнее слово».  Май месяц моя автобиография два рубля денег апрель месяц проливной ливень </vt:lpstr>
      <vt:lpstr>Третий тур. 1 конкурс.   Составить слово  1.  Приставка такая же, как в слове   полет. 2. Корень такой же, как в слове    дарить. 3. Суффикс такой же , как в слове   дружок. 4.  Окончание такое же, как в слове    лес.</vt:lpstr>
      <vt:lpstr>2 конкурс.  Подобрать антоним к словам.  Антонимы – слова одной и той же части речи с противоположным значением.</vt:lpstr>
      <vt:lpstr>3 конкурс. «Третий лишний». Найти не родственное слово. 1.Лес, лесничий, лестница.   Смешной, смешать, смешить.   Лев, левый, налево.   Водитель, водичка, водяной.   Честность, чесночный, чеснок.  2.Дивный, удивленный, диванный.    Рисунок, рисовать, рисовая (каша).    Водитель, вода, водить.    Запах, пахать, пахарь.    Море, измор, морской (берег).</vt:lpstr>
      <vt:lpstr> Четвертый тур. 1 конкурс  «Самый смекалистый».</vt:lpstr>
      <vt:lpstr> 2 конкурс  «Испорченный телефон»</vt:lpstr>
      <vt:lpstr> 1. Тише едешь – дальше будешь.  2. Поспешишь – людей насмешишь.</vt:lpstr>
      <vt:lpstr>3 конкурс «Художники»</vt:lpstr>
      <vt:lpstr>Конкурс капитанов.</vt:lpstr>
      <vt:lpstr>Внеклассное мероприятие по русскому языку « Турнир знатоков русского языка».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Турнир знатоков русского языка</dc:title>
  <dc:creator>Ярослав Греднев</dc:creator>
  <cp:lastModifiedBy>Ярослав Греднев</cp:lastModifiedBy>
  <cp:revision>32</cp:revision>
  <dcterms:created xsi:type="dcterms:W3CDTF">2016-02-13T16:20:29Z</dcterms:created>
  <dcterms:modified xsi:type="dcterms:W3CDTF">2016-02-14T05:39:03Z</dcterms:modified>
</cp:coreProperties>
</file>