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0" r:id="rId3"/>
    <p:sldId id="259" r:id="rId4"/>
    <p:sldId id="286" r:id="rId5"/>
    <p:sldId id="280" r:id="rId6"/>
    <p:sldId id="279" r:id="rId7"/>
    <p:sldId id="281" r:id="rId8"/>
    <p:sldId id="257" r:id="rId9"/>
    <p:sldId id="282" r:id="rId10"/>
    <p:sldId id="283" r:id="rId11"/>
    <p:sldId id="284" r:id="rId12"/>
    <p:sldId id="285" r:id="rId13"/>
    <p:sldId id="287" r:id="rId14"/>
    <p:sldId id="288" r:id="rId15"/>
    <p:sldId id="28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35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28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33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742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185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068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644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390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662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581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7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2D2B2-7522-4133-9310-D62E730E38BE}" type="datetimeFigureOut">
              <a:rPr lang="ru-RU" smtClean="0"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D1DEA-68F7-418C-9FB5-F65CA23D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09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066733"/>
            <a:ext cx="10515600" cy="1325563"/>
          </a:xfrm>
        </p:spPr>
        <p:txBody>
          <a:bodyPr>
            <a:normAutofit/>
          </a:bodyPr>
          <a:lstStyle/>
          <a:p>
            <a:r>
              <a:rPr lang="ru-RU" sz="8000" dirty="0" smtClean="0"/>
              <a:t>Тема: </a:t>
            </a:r>
            <a:r>
              <a:rPr lang="ru-RU" sz="8800" b="1" dirty="0" smtClean="0"/>
              <a:t>Бактерии</a:t>
            </a:r>
            <a:endParaRPr lang="ru-RU" sz="8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5194" y="2392296"/>
            <a:ext cx="5272826" cy="395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2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3974" y="-124272"/>
            <a:ext cx="10515600" cy="1325563"/>
          </a:xfrm>
        </p:spPr>
        <p:txBody>
          <a:bodyPr/>
          <a:lstStyle/>
          <a:p>
            <a:r>
              <a:rPr lang="ru-RU" dirty="0" smtClean="0"/>
              <a:t>Формы бактерий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82611" y="1635616"/>
            <a:ext cx="423928" cy="450761"/>
          </a:xfrm>
          <a:prstGeom prst="ellips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611" y="2975020"/>
            <a:ext cx="461269" cy="4525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80" y="2914683"/>
            <a:ext cx="444007" cy="4356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155" y="2990050"/>
            <a:ext cx="445047" cy="4389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7887" y="2770575"/>
            <a:ext cx="445047" cy="4389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7162" y="2899552"/>
            <a:ext cx="445047" cy="4389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70982" y="1232627"/>
            <a:ext cx="2833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кокки</a:t>
            </a:r>
            <a:endParaRPr lang="ru-RU" sz="4800" dirty="0"/>
          </a:p>
        </p:txBody>
      </p:sp>
      <p:sp>
        <p:nvSpPr>
          <p:cNvPr id="18" name="TextBox 17"/>
          <p:cNvSpPr txBox="1"/>
          <p:nvPr/>
        </p:nvSpPr>
        <p:spPr>
          <a:xfrm>
            <a:off x="2966216" y="2574551"/>
            <a:ext cx="4365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стрептококки</a:t>
            </a:r>
            <a:endParaRPr lang="ru-RU" sz="4800" dirty="0"/>
          </a:p>
        </p:txBody>
      </p:sp>
      <p:sp>
        <p:nvSpPr>
          <p:cNvPr id="19" name="TextBox 18"/>
          <p:cNvSpPr txBox="1"/>
          <p:nvPr/>
        </p:nvSpPr>
        <p:spPr>
          <a:xfrm>
            <a:off x="1301390" y="3731519"/>
            <a:ext cx="2833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бациллы</a:t>
            </a:r>
            <a:endParaRPr lang="ru-RU" sz="48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813" y="3646527"/>
            <a:ext cx="875764" cy="118485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47473"/>
            <a:ext cx="2522209" cy="72121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966216" y="4637693"/>
            <a:ext cx="2833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спириллы</a:t>
            </a:r>
            <a:endParaRPr lang="ru-RU" sz="4800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8201" y="5376962"/>
            <a:ext cx="1384954" cy="126954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913240" y="5596234"/>
            <a:ext cx="3886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вибрионы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2735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554" y="269823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4" y="1484024"/>
            <a:ext cx="10514351" cy="4333173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/>
              <a:t>                             Бактерии</a:t>
            </a:r>
            <a:endParaRPr lang="ru-RU" sz="4800" dirty="0"/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717563" y="2194990"/>
            <a:ext cx="1783830" cy="49467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531341" y="2194990"/>
            <a:ext cx="1723866" cy="6145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69563" y="2756053"/>
            <a:ext cx="58617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dirty="0" smtClean="0">
                <a:solidFill>
                  <a:srgbClr val="FF0000"/>
                </a:solidFill>
              </a:rPr>
              <a:t>Автотрофы</a:t>
            </a:r>
          </a:p>
          <a:p>
            <a:r>
              <a:rPr lang="ru-RU" dirty="0" smtClean="0"/>
              <a:t> </a:t>
            </a:r>
            <a:r>
              <a:rPr lang="ru-RU" sz="3600" dirty="0"/>
              <a:t>(от </a:t>
            </a:r>
            <a:r>
              <a:rPr lang="ru-RU" sz="3600" dirty="0" smtClean="0"/>
              <a:t>греч. </a:t>
            </a:r>
            <a:r>
              <a:rPr lang="ru-RU" sz="3600" dirty="0"/>
              <a:t>слов </a:t>
            </a:r>
            <a:r>
              <a:rPr lang="ru-RU" sz="3600" dirty="0" err="1"/>
              <a:t>аутос</a:t>
            </a:r>
            <a:r>
              <a:rPr lang="ru-RU" sz="3600" dirty="0"/>
              <a:t> -  «сам»,  </a:t>
            </a:r>
            <a:r>
              <a:rPr lang="ru-RU" sz="3600" dirty="0" err="1"/>
              <a:t>трофе</a:t>
            </a:r>
            <a:r>
              <a:rPr lang="ru-RU" sz="3600" dirty="0"/>
              <a:t> – «пища»)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31341" y="2756053"/>
            <a:ext cx="58378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u="sng" dirty="0">
                <a:solidFill>
                  <a:srgbClr val="FF0000"/>
                </a:solidFill>
              </a:rPr>
              <a:t>Гетеротрофы </a:t>
            </a:r>
            <a:endParaRPr lang="ru-RU" sz="4800" b="1" u="sng" dirty="0" smtClean="0">
              <a:solidFill>
                <a:srgbClr val="FF0000"/>
              </a:solidFill>
            </a:endParaRPr>
          </a:p>
          <a:p>
            <a:r>
              <a:rPr lang="ru-RU" sz="4800" dirty="0" smtClean="0"/>
              <a:t>(</a:t>
            </a:r>
            <a:r>
              <a:rPr lang="ru-RU" sz="3600" dirty="0" smtClean="0"/>
              <a:t>от греч. </a:t>
            </a:r>
            <a:r>
              <a:rPr lang="ru-RU" sz="3600" dirty="0"/>
              <a:t>слов </a:t>
            </a:r>
            <a:r>
              <a:rPr lang="ru-RU" sz="3600" dirty="0" err="1"/>
              <a:t>гетерос</a:t>
            </a:r>
            <a:r>
              <a:rPr lang="ru-RU" sz="3600" dirty="0"/>
              <a:t> </a:t>
            </a:r>
            <a:r>
              <a:rPr lang="ru-RU" sz="3600" dirty="0" smtClean="0"/>
              <a:t>–</a:t>
            </a:r>
          </a:p>
          <a:p>
            <a:r>
              <a:rPr lang="ru-RU" sz="3600" dirty="0" smtClean="0"/>
              <a:t> </a:t>
            </a:r>
            <a:r>
              <a:rPr lang="ru-RU" sz="3600" dirty="0"/>
              <a:t>«другой»,  </a:t>
            </a:r>
            <a:r>
              <a:rPr lang="ru-RU" sz="3600" dirty="0" err="1"/>
              <a:t>трофе</a:t>
            </a:r>
            <a:r>
              <a:rPr lang="ru-RU" sz="3600" dirty="0"/>
              <a:t> – «пища</a:t>
            </a:r>
            <a:r>
              <a:rPr lang="ru-RU" sz="3600" dirty="0" smtClean="0"/>
              <a:t>»)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5893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1833" y="0"/>
            <a:ext cx="10515600" cy="1325563"/>
          </a:xfrm>
        </p:spPr>
        <p:txBody>
          <a:bodyPr/>
          <a:lstStyle/>
          <a:p>
            <a:r>
              <a:rPr lang="ru-RU" dirty="0" smtClean="0"/>
              <a:t>Размножение бактерий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1601" y="1081969"/>
            <a:ext cx="4233341" cy="556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9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Интересные факты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137" y="1568048"/>
            <a:ext cx="9091411" cy="2179703"/>
          </a:xfrm>
          <a:effectLst>
            <a:glow rad="228600">
              <a:schemeClr val="accent5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Во рту человека около 40 000 бактерий </a:t>
            </a:r>
          </a:p>
          <a:p>
            <a:pPr marL="0" indent="0">
              <a:buNone/>
            </a:pPr>
            <a:r>
              <a:rPr lang="ru-RU" sz="3600" dirty="0"/>
              <a:t>Общий вес бактерий, живущих в организме человека, </a:t>
            </a:r>
            <a:r>
              <a:rPr lang="ru-RU" sz="3600" dirty="0" smtClean="0"/>
              <a:t>составляет </a:t>
            </a:r>
            <a:endParaRPr lang="ru-RU" sz="3600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978922" y="2431946"/>
            <a:ext cx="1281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 кг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538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28788"/>
            <a:ext cx="11353800" cy="68901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Строение</a:t>
            </a:r>
          </a:p>
          <a:p>
            <a:pPr marL="0" indent="0">
              <a:buNone/>
            </a:pPr>
            <a:endParaRPr lang="ru-RU" sz="6000" dirty="0" smtClean="0"/>
          </a:p>
          <a:p>
            <a:pPr marL="0" indent="0">
              <a:buNone/>
            </a:pPr>
            <a:r>
              <a:rPr lang="ru-RU" sz="6000" dirty="0" smtClean="0"/>
              <a:t>Питание</a:t>
            </a:r>
          </a:p>
          <a:p>
            <a:pPr marL="0" indent="0">
              <a:buNone/>
            </a:pPr>
            <a:endParaRPr lang="ru-RU" sz="6000" dirty="0" smtClean="0"/>
          </a:p>
          <a:p>
            <a:pPr marL="0" indent="0">
              <a:buNone/>
            </a:pPr>
            <a:r>
              <a:rPr lang="ru-RU" sz="6000" dirty="0" smtClean="0"/>
              <a:t>Размножение</a:t>
            </a:r>
          </a:p>
          <a:p>
            <a:pPr marL="0" indent="0">
              <a:buNone/>
            </a:pPr>
            <a:endParaRPr lang="ru-RU" sz="6000" dirty="0" smtClean="0"/>
          </a:p>
          <a:p>
            <a:pPr marL="0" indent="0">
              <a:buNone/>
            </a:pPr>
            <a:r>
              <a:rPr lang="ru-RU" sz="6000" dirty="0" smtClean="0"/>
              <a:t>Защитные свойства</a:t>
            </a:r>
            <a:endParaRPr lang="ru-RU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326548" y="1108143"/>
            <a:ext cx="2066720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Прокариоты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3629" y="364712"/>
            <a:ext cx="1824667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Эукариоты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4965" y="3208713"/>
            <a:ext cx="2151936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Гетеротрофы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6347" y="6079120"/>
            <a:ext cx="139480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Капсула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0718" y="4029705"/>
            <a:ext cx="1112805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Спора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548" y="3207776"/>
            <a:ext cx="1867563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Автотрофы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14002" y="3188955"/>
            <a:ext cx="1509580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Деление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67647" y="6032256"/>
            <a:ext cx="1594283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Быстрота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47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37 0.00208 L -0.78073 0.25347 L -0.78073 0.253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24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8906 -0.14444 L -0.48906 -0.14444 " pathEditMode="relative" ptsTypes="A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44444E-6 L -0.09531 0.29213 L -0.09531 0.2926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1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Д/з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r>
              <a:rPr lang="ru-RU" sz="4800" dirty="0" smtClean="0"/>
              <a:t>параграф 9, </a:t>
            </a:r>
          </a:p>
          <a:p>
            <a:pPr marL="0" indent="0">
              <a:buNone/>
            </a:pPr>
            <a:r>
              <a:rPr lang="ru-RU" sz="4800" dirty="0" smtClean="0"/>
              <a:t>Создайте модели форм тела бактерии из пластилина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8520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126" y="365125"/>
            <a:ext cx="10516673" cy="161822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Презентацию подготовила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Учитель биологии </a:t>
            </a:r>
            <a:r>
              <a:rPr lang="ru-RU" dirty="0" err="1" smtClean="0"/>
              <a:t>Краснолимановской</a:t>
            </a:r>
            <a:r>
              <a:rPr lang="ru-RU" dirty="0" smtClean="0"/>
              <a:t> СОШ </a:t>
            </a:r>
            <a:r>
              <a:rPr lang="ru-RU" dirty="0" err="1" smtClean="0"/>
              <a:t>Панинского</a:t>
            </a:r>
            <a:r>
              <a:rPr lang="ru-RU" dirty="0" smtClean="0"/>
              <a:t> района Сафонова Л.С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569" y="2183889"/>
            <a:ext cx="5258534" cy="394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396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958" y="2245440"/>
            <a:ext cx="11328042" cy="1669737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> изучить строение и жизнедеятельность бактерий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264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Новые термины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754" y="1454046"/>
            <a:ext cx="10979046" cy="4722917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Прокариоты</a:t>
            </a:r>
          </a:p>
          <a:p>
            <a:r>
              <a:rPr lang="ru-RU" sz="6600" b="1" dirty="0" smtClean="0">
                <a:solidFill>
                  <a:srgbClr val="FF0000"/>
                </a:solidFill>
              </a:rPr>
              <a:t>Эукариоты</a:t>
            </a:r>
          </a:p>
          <a:p>
            <a:r>
              <a:rPr lang="ru-RU" sz="6600" b="1" dirty="0" smtClean="0">
                <a:solidFill>
                  <a:srgbClr val="FF0000"/>
                </a:solidFill>
              </a:rPr>
              <a:t>Автотрофы</a:t>
            </a:r>
          </a:p>
          <a:p>
            <a:r>
              <a:rPr lang="ru-RU" sz="6600" b="1" dirty="0" smtClean="0">
                <a:solidFill>
                  <a:srgbClr val="FF0000"/>
                </a:solidFill>
              </a:rPr>
              <a:t>Гетеротрофы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3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Организмы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68" y="191577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48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Прокариоты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54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Эукариоты </a:t>
            </a:r>
          </a:p>
          <a:p>
            <a:pPr marL="0" indent="0"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25781" y="1304322"/>
            <a:ext cx="2099256" cy="7727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6426558" y="1275008"/>
            <a:ext cx="1983346" cy="80204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26558" y="2908555"/>
            <a:ext cx="5136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 греч. е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полностью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к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aryon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968" y="3016251"/>
            <a:ext cx="5136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р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перед, раньше, вместо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 греч.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aryon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ядро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05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Среда обитания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18" y="1826569"/>
            <a:ext cx="5476070" cy="5031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0" y="502880"/>
            <a:ext cx="5924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52" y="-360608"/>
            <a:ext cx="10515600" cy="1429554"/>
          </a:xfrm>
        </p:spPr>
        <p:txBody>
          <a:bodyPr/>
          <a:lstStyle/>
          <a:p>
            <a:r>
              <a:rPr lang="ru-RU" dirty="0" smtClean="0"/>
              <a:t>Среда обитания. </a:t>
            </a:r>
            <a:r>
              <a:rPr lang="ru-RU" sz="4000" dirty="0" smtClean="0"/>
              <a:t>Количество бактерий в 1 см</a:t>
            </a:r>
            <a:r>
              <a:rPr lang="ru-RU" sz="4000" baseline="30000" dirty="0" smtClean="0"/>
              <a:t>3</a:t>
            </a:r>
            <a:endParaRPr lang="ru-RU" sz="4000" baseline="30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424" y="3681249"/>
            <a:ext cx="4187943" cy="31241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27" y="655477"/>
            <a:ext cx="4104069" cy="30257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202" y="3610832"/>
            <a:ext cx="4285176" cy="3189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6273" y="655477"/>
            <a:ext cx="3927844" cy="29553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8557" y="690684"/>
            <a:ext cx="3996154" cy="295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6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53792" y="1159099"/>
            <a:ext cx="10800008" cy="50178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самые древние жители нашей планеты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имеют простое строение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жить в сложнейших условиях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вызывают болезни человека, животных, растений</a:t>
            </a:r>
          </a:p>
        </p:txBody>
      </p:sp>
    </p:spTree>
    <p:extLst>
      <p:ext uri="{BB962C8B-B14F-4D97-AF65-F5344CB8AC3E}">
        <p14:creationId xmlns:p14="http://schemas.microsoft.com/office/powerpoint/2010/main" val="180815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97" y="0"/>
            <a:ext cx="11900079" cy="7794550"/>
          </a:xfrm>
        </p:spPr>
      </p:pic>
      <p:sp>
        <p:nvSpPr>
          <p:cNvPr id="7" name="TextBox 6"/>
          <p:cNvSpPr txBox="1"/>
          <p:nvPr/>
        </p:nvSpPr>
        <p:spPr>
          <a:xfrm>
            <a:off x="3837904" y="1027906"/>
            <a:ext cx="1146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?</a:t>
            </a:r>
            <a:endParaRPr lang="ru-RU" sz="3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498" y="2335648"/>
            <a:ext cx="1335140" cy="9693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498" y="5890798"/>
            <a:ext cx="1335140" cy="9693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425" y="5888652"/>
            <a:ext cx="1335140" cy="9693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3822" y="4496230"/>
            <a:ext cx="1335140" cy="9693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2757" y="1832833"/>
            <a:ext cx="1335140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3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180</Words>
  <Application>Microsoft Office PowerPoint</Application>
  <PresentationFormat>Произвольный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Тема: Бактерии</vt:lpstr>
      <vt:lpstr>Презентацию подготовила  Учитель биологии Краснолимановской СОШ Панинского района Сафонова Л.С </vt:lpstr>
      <vt:lpstr>Цель: изучить строение и жизнедеятельность бактерий</vt:lpstr>
      <vt:lpstr>Новые термины </vt:lpstr>
      <vt:lpstr>Организмы</vt:lpstr>
      <vt:lpstr>Среда обитания</vt:lpstr>
      <vt:lpstr>Среда обитания. Количество бактерий в 1 см3</vt:lpstr>
      <vt:lpstr>Презентация PowerPoint</vt:lpstr>
      <vt:lpstr>Презентация PowerPoint</vt:lpstr>
      <vt:lpstr>Формы бактерий</vt:lpstr>
      <vt:lpstr>Презентация PowerPoint</vt:lpstr>
      <vt:lpstr>Размножение бактерий</vt:lpstr>
      <vt:lpstr>Интересные факты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User</cp:lastModifiedBy>
  <cp:revision>51</cp:revision>
  <dcterms:created xsi:type="dcterms:W3CDTF">2014-11-06T11:40:29Z</dcterms:created>
  <dcterms:modified xsi:type="dcterms:W3CDTF">2015-12-01T07:00:17Z</dcterms:modified>
</cp:coreProperties>
</file>