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1" r:id="rId4"/>
    <p:sldId id="291" r:id="rId5"/>
    <p:sldId id="264" r:id="rId6"/>
    <p:sldId id="260" r:id="rId7"/>
    <p:sldId id="262" r:id="rId8"/>
    <p:sldId id="265" r:id="rId9"/>
    <p:sldId id="271" r:id="rId10"/>
    <p:sldId id="279" r:id="rId11"/>
    <p:sldId id="280" r:id="rId12"/>
    <p:sldId id="284" r:id="rId13"/>
    <p:sldId id="28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20016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114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5400" b="1" i="1" dirty="0" smtClean="0">
                <a:solidFill>
                  <a:srgbClr val="FFFF00"/>
                </a:solidFill>
              </a:rPr>
              <a:t>Декада русского языка, литературы и истории.</a:t>
            </a:r>
            <a:endParaRPr lang="ru-RU" sz="5400" b="1" i="1" dirty="0">
              <a:solidFill>
                <a:srgbClr val="FFFF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endParaRPr lang="ru-RU" sz="4000" dirty="0"/>
          </a:p>
          <a:p>
            <a:r>
              <a:rPr lang="ru-RU" sz="4000" dirty="0" smtClean="0"/>
              <a:t>8  Февраля -29 февраля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xmlns="" val="3653249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5400" b="1" i="1" dirty="0" smtClean="0">
                <a:solidFill>
                  <a:srgbClr val="FFFF00"/>
                </a:solidFill>
              </a:rPr>
              <a:t>7. КВН по сказкам </a:t>
            </a:r>
            <a:r>
              <a:rPr lang="ru-RU" sz="5400" b="1" i="1" dirty="0" err="1" smtClean="0">
                <a:solidFill>
                  <a:srgbClr val="FFFF00"/>
                </a:solidFill>
              </a:rPr>
              <a:t>А.С.Пушкина</a:t>
            </a:r>
            <a:r>
              <a:rPr lang="ru-RU" sz="5400" b="1" i="1" dirty="0" smtClean="0">
                <a:solidFill>
                  <a:srgbClr val="FFFF00"/>
                </a:solidFill>
              </a:rPr>
              <a:t/>
            </a:r>
            <a:br>
              <a:rPr lang="ru-RU" sz="5400" b="1" i="1" dirty="0" smtClean="0">
                <a:solidFill>
                  <a:srgbClr val="FFFF00"/>
                </a:solidFill>
              </a:rPr>
            </a:br>
            <a:r>
              <a:rPr lang="ru-RU" b="1" i="1" dirty="0">
                <a:solidFill>
                  <a:srgbClr val="FFFF00"/>
                </a:solidFill>
              </a:rPr>
              <a:t>Открытое внеклассное мероприятие.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24 февраля 2016 года</a:t>
            </a:r>
          </a:p>
          <a:p>
            <a:r>
              <a:rPr lang="ru-RU" sz="2800" dirty="0" smtClean="0"/>
              <a:t>1 , 4 класс</a:t>
            </a:r>
          </a:p>
          <a:p>
            <a:r>
              <a:rPr lang="ru-RU" sz="2800" dirty="0" smtClean="0"/>
              <a:t>Ответственная Курилова Т.П.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28247163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FFFF00"/>
                </a:solidFill>
              </a:rPr>
              <a:t>8.Конкурс на лучшую иллюстрация к литературному произведению.</a:t>
            </a:r>
            <a:endParaRPr lang="ru-RU" sz="4800" b="1" i="1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25 февраля 2016 года</a:t>
            </a:r>
          </a:p>
          <a:p>
            <a:r>
              <a:rPr lang="ru-RU" sz="3600" dirty="0" smtClean="0"/>
              <a:t>1-11 класс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30227186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129" y="0"/>
            <a:ext cx="10131427" cy="3124199"/>
          </a:xfrm>
        </p:spPr>
        <p:txBody>
          <a:bodyPr/>
          <a:lstStyle/>
          <a:p>
            <a:r>
              <a:rPr lang="ru-RU" sz="6000" b="1" i="1" dirty="0" smtClean="0">
                <a:solidFill>
                  <a:srgbClr val="FFFF00"/>
                </a:solidFill>
              </a:rPr>
              <a:t>9. Конкурс юных чтецов «Живая классика»</a:t>
            </a:r>
            <a:r>
              <a:rPr lang="ru-RU" sz="6000" dirty="0" smtClean="0"/>
              <a:t/>
            </a:r>
            <a:br>
              <a:rPr lang="ru-RU" sz="6000" dirty="0" smtClean="0"/>
            </a:br>
            <a:r>
              <a:rPr lang="ru-RU" dirty="0" smtClean="0"/>
              <a:t>(произведения русских и зарубежных писателей)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27 февраля 2016 года</a:t>
            </a:r>
          </a:p>
          <a:p>
            <a:r>
              <a:rPr lang="ru-RU" sz="3600" dirty="0" smtClean="0"/>
              <a:t>1-11 классы</a:t>
            </a:r>
            <a:endParaRPr lang="ru-RU" sz="3600" dirty="0"/>
          </a:p>
        </p:txBody>
      </p:sp>
      <p:pic>
        <p:nvPicPr>
          <p:cNvPr id="4" name="Объект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27371" y="2957126"/>
            <a:ext cx="4995863" cy="332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7497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6000" b="1" i="1" dirty="0" smtClean="0">
                <a:solidFill>
                  <a:srgbClr val="FFFF00"/>
                </a:solidFill>
              </a:rPr>
              <a:t>10. Закрытие декады. </a:t>
            </a:r>
            <a:br>
              <a:rPr lang="ru-RU" sz="6000" b="1" i="1" dirty="0" smtClean="0">
                <a:solidFill>
                  <a:srgbClr val="FFFF00"/>
                </a:solidFill>
              </a:rPr>
            </a:br>
            <a:r>
              <a:rPr lang="ru-RU" dirty="0" smtClean="0"/>
              <a:t>Награждение победителей и участников.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29 февраля 2016 года</a:t>
            </a:r>
          </a:p>
          <a:p>
            <a:r>
              <a:rPr lang="ru-RU" dirty="0" smtClean="0"/>
              <a:t>1-11 классы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789082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i="1" dirty="0" smtClean="0">
                <a:solidFill>
                  <a:srgbClr val="FFFF00"/>
                </a:solidFill>
              </a:rPr>
              <a:t>1. Открытие декады</a:t>
            </a:r>
            <a:endParaRPr lang="ru-RU" sz="4800" b="1" i="1" dirty="0">
              <a:solidFill>
                <a:srgbClr val="FFFF00"/>
              </a:solidFill>
            </a:endParaRPr>
          </a:p>
        </p:txBody>
      </p:sp>
      <p:pic>
        <p:nvPicPr>
          <p:cNvPr id="5" name="Содержимое 4" descr="P1040830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48200" y="887015"/>
            <a:ext cx="6169025" cy="4626769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8 февраля</a:t>
            </a:r>
          </a:p>
          <a:p>
            <a:r>
              <a:rPr lang="ru-RU" sz="2800" dirty="0" smtClean="0"/>
              <a:t>(1-11 классы)</a:t>
            </a:r>
          </a:p>
          <a:p>
            <a:r>
              <a:rPr lang="ru-RU" sz="2800" dirty="0" smtClean="0"/>
              <a:t>(ответственная Дедкова Г.П.)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579115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400" b="1" i="1" dirty="0">
                <a:solidFill>
                  <a:srgbClr val="FFFF00"/>
                </a:solidFill>
              </a:rPr>
              <a:t>2</a:t>
            </a:r>
            <a:r>
              <a:rPr lang="ru-RU" sz="4400" b="1" i="1" dirty="0" smtClean="0">
                <a:solidFill>
                  <a:srgbClr val="FFFF00"/>
                </a:solidFill>
              </a:rPr>
              <a:t>. </a:t>
            </a:r>
            <a:r>
              <a:rPr lang="ru-RU" sz="5400" b="1" i="1" dirty="0" smtClean="0">
                <a:solidFill>
                  <a:srgbClr val="FFFF00"/>
                </a:solidFill>
              </a:rPr>
              <a:t>Исторический калейдоскоп «Перекличка эпох»</a:t>
            </a:r>
            <a:endParaRPr lang="ru-RU" sz="5400" b="1" i="1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4000" dirty="0" smtClean="0"/>
              <a:t>Ответственный </a:t>
            </a:r>
            <a:r>
              <a:rPr lang="ru-RU" sz="4000" dirty="0" err="1" smtClean="0"/>
              <a:t>Греднев</a:t>
            </a:r>
            <a:r>
              <a:rPr lang="ru-RU" sz="4000" dirty="0" smtClean="0"/>
              <a:t> И.И</a:t>
            </a:r>
          </a:p>
          <a:p>
            <a:r>
              <a:rPr lang="ru-RU" sz="2800" dirty="0" smtClean="0"/>
              <a:t>10 февраля 2016 год.</a:t>
            </a:r>
          </a:p>
          <a:p>
            <a:r>
              <a:rPr lang="ru-RU" sz="2800" dirty="0" smtClean="0"/>
              <a:t>5-9 классы.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1089976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smtClean="0"/>
              <a:t>Команды </a:t>
            </a:r>
            <a:r>
              <a:rPr lang="ru-RU" sz="4000" dirty="0" smtClean="0"/>
              <a:t>«Наполеон» и «</a:t>
            </a:r>
            <a:r>
              <a:rPr lang="ru-RU" sz="4000" dirty="0" err="1" smtClean="0"/>
              <a:t>кутузов</a:t>
            </a:r>
            <a:r>
              <a:rPr lang="ru-RU" sz="4000" dirty="0" smtClean="0"/>
              <a:t>»</a:t>
            </a:r>
            <a:endParaRPr lang="ru-RU" sz="4000" dirty="0"/>
          </a:p>
        </p:txBody>
      </p:sp>
      <p:pic>
        <p:nvPicPr>
          <p:cNvPr id="5" name="Содержимое 4" descr="IMG_20160210_132823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40913" y="2369714"/>
            <a:ext cx="5102113" cy="3593203"/>
          </a:xfrm>
        </p:spPr>
      </p:pic>
      <p:pic>
        <p:nvPicPr>
          <p:cNvPr id="6" name="Содержимое 5" descr="IMG_20160210_132812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43335" y="2369713"/>
            <a:ext cx="5228710" cy="3580326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6000" i="1" dirty="0" smtClean="0">
                <a:solidFill>
                  <a:srgbClr val="FFFF00"/>
                </a:solidFill>
              </a:rPr>
              <a:t>3</a:t>
            </a:r>
            <a:r>
              <a:rPr lang="ru-RU" sz="6000" b="1" i="1" dirty="0" smtClean="0">
                <a:solidFill>
                  <a:srgbClr val="FFFF00"/>
                </a:solidFill>
              </a:rPr>
              <a:t>. </a:t>
            </a:r>
            <a:r>
              <a:rPr lang="ru-RU" sz="6000" b="1" i="1" dirty="0">
                <a:solidFill>
                  <a:srgbClr val="FFFF00"/>
                </a:solidFill>
              </a:rPr>
              <a:t>Литературная викторина по творчеству </a:t>
            </a:r>
            <a:r>
              <a:rPr lang="ru-RU" sz="6000" b="1" i="1" dirty="0" err="1">
                <a:solidFill>
                  <a:srgbClr val="FFFF00"/>
                </a:solidFill>
              </a:rPr>
              <a:t>К.И.Чуковского</a:t>
            </a:r>
            <a:r>
              <a:rPr lang="ru-RU" sz="6000" b="1" i="1" dirty="0">
                <a:solidFill>
                  <a:srgbClr val="FFFF00"/>
                </a:solidFill>
              </a:rPr>
              <a:t>        </a:t>
            </a:r>
            <a:endParaRPr lang="ru-RU" sz="6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rgbClr val="FFFF00"/>
                </a:solidFill>
              </a:rPr>
              <a:t>16 февраля 2016 год</a:t>
            </a:r>
          </a:p>
          <a:p>
            <a:r>
              <a:rPr lang="ru-RU" sz="2400" b="1" i="1" dirty="0" smtClean="0">
                <a:solidFill>
                  <a:srgbClr val="FFFF00"/>
                </a:solidFill>
              </a:rPr>
              <a:t>2-3 класс</a:t>
            </a:r>
          </a:p>
          <a:p>
            <a:r>
              <a:rPr lang="ru-RU" sz="2400" b="1" i="1" dirty="0" smtClean="0">
                <a:solidFill>
                  <a:srgbClr val="FFFF00"/>
                </a:solidFill>
              </a:rPr>
              <a:t>Ответственная Махонина И.С.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13655510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FFFF00"/>
                </a:solidFill>
              </a:rPr>
              <a:t>Викторина по сказкам </a:t>
            </a:r>
            <a:r>
              <a:rPr lang="ru-RU" b="1" i="1" dirty="0" err="1" smtClean="0">
                <a:solidFill>
                  <a:srgbClr val="FFFF00"/>
                </a:solidFill>
              </a:rPr>
              <a:t>к.и.чуковского</a:t>
            </a:r>
            <a:endParaRPr lang="ru-RU" b="1" i="1" dirty="0">
              <a:solidFill>
                <a:srgbClr val="FFFF0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75857" y="2369297"/>
            <a:ext cx="4995863" cy="3324772"/>
          </a:xfrm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389337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300" b="1" i="1" dirty="0" smtClean="0">
                <a:solidFill>
                  <a:srgbClr val="FFFF00"/>
                </a:solidFill>
              </a:rPr>
              <a:t>4</a:t>
            </a:r>
            <a:r>
              <a:rPr lang="ru-RU" sz="4900" b="1" i="1" dirty="0" smtClean="0">
                <a:solidFill>
                  <a:srgbClr val="FFFF00"/>
                </a:solidFill>
              </a:rPr>
              <a:t>. «Послевоенное мирное урегулирование.</a:t>
            </a:r>
            <a:br>
              <a:rPr lang="ru-RU" sz="4900" b="1" i="1" dirty="0" smtClean="0">
                <a:solidFill>
                  <a:srgbClr val="FFFF00"/>
                </a:solidFill>
              </a:rPr>
            </a:br>
            <a:r>
              <a:rPr lang="ru-RU" sz="4900" b="1" i="1" dirty="0" smtClean="0">
                <a:solidFill>
                  <a:srgbClr val="FFFF00"/>
                </a:solidFill>
              </a:rPr>
              <a:t>«Холодная война».</a:t>
            </a:r>
            <a:br>
              <a:rPr lang="ru-RU" sz="4900" b="1" i="1" dirty="0" smtClean="0">
                <a:solidFill>
                  <a:srgbClr val="FFFF00"/>
                </a:solidFill>
              </a:rPr>
            </a:br>
            <a:r>
              <a:rPr lang="ru-RU" sz="4400" b="1" i="1" dirty="0" smtClean="0">
                <a:solidFill>
                  <a:srgbClr val="FFFF00"/>
                </a:solidFill>
              </a:rPr>
              <a:t/>
            </a:r>
            <a:br>
              <a:rPr lang="ru-RU" sz="4400" b="1" i="1" dirty="0" smtClean="0">
                <a:solidFill>
                  <a:srgbClr val="FFFF00"/>
                </a:solidFill>
              </a:rPr>
            </a:br>
            <a:r>
              <a:rPr lang="ru-RU" sz="4400" dirty="0"/>
              <a:t>Открытый урок </a:t>
            </a:r>
            <a:r>
              <a:rPr lang="en-US" sz="4400" dirty="0" smtClean="0"/>
              <a:t/>
            </a:r>
            <a:br>
              <a:rPr lang="en-US" sz="4400" dirty="0" smtClean="0"/>
            </a:br>
            <a:r>
              <a:rPr lang="ru-RU" sz="4400" dirty="0" smtClean="0"/>
              <a:t>по </a:t>
            </a:r>
            <a:r>
              <a:rPr lang="ru-RU" sz="4400" dirty="0"/>
              <a:t>истории в 9 классе</a:t>
            </a:r>
            <a:br>
              <a:rPr lang="ru-RU" sz="4400" dirty="0"/>
            </a:br>
            <a:endParaRPr lang="ru-RU" sz="4400" b="1" i="1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О</a:t>
            </a:r>
            <a:r>
              <a:rPr lang="ru-RU" sz="3200" dirty="0" smtClean="0"/>
              <a:t>тветственный  </a:t>
            </a:r>
            <a:r>
              <a:rPr lang="ru-RU" sz="3200" dirty="0" err="1" smtClean="0"/>
              <a:t>Греднев</a:t>
            </a:r>
            <a:r>
              <a:rPr lang="ru-RU" sz="3200" dirty="0" smtClean="0"/>
              <a:t> И.И</a:t>
            </a:r>
            <a:endParaRPr lang="ru-RU" sz="3200" dirty="0"/>
          </a:p>
        </p:txBody>
      </p:sp>
      <p:pic>
        <p:nvPicPr>
          <p:cNvPr id="4" name="Содержимое 5" descr="DSCN11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792" y="1889481"/>
            <a:ext cx="4449241" cy="348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92467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i="1" dirty="0" smtClean="0">
                <a:solidFill>
                  <a:srgbClr val="FFFF00"/>
                </a:solidFill>
              </a:rPr>
              <a:t>Турнир знатоков русского языка.</a:t>
            </a:r>
            <a:endParaRPr lang="ru-RU" sz="5400" b="1" i="1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18 февраля 2016 года</a:t>
            </a:r>
          </a:p>
          <a:p>
            <a:r>
              <a:rPr lang="ru-RU" sz="3200" dirty="0" smtClean="0"/>
              <a:t>5-6 класс</a:t>
            </a:r>
          </a:p>
          <a:p>
            <a:r>
              <a:rPr lang="ru-RU" sz="3200" dirty="0" smtClean="0"/>
              <a:t>Ответственная </a:t>
            </a:r>
            <a:r>
              <a:rPr lang="ru-RU" sz="3200" dirty="0" err="1" smtClean="0"/>
              <a:t>Греднева</a:t>
            </a:r>
            <a:r>
              <a:rPr lang="ru-RU" sz="3200" dirty="0" smtClean="0"/>
              <a:t> Т.В.</a:t>
            </a:r>
            <a:endParaRPr lang="ru-RU" sz="3200" dirty="0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21363" y="2303983"/>
            <a:ext cx="4995862" cy="332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498384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8459" y="0"/>
            <a:ext cx="10131427" cy="3124199"/>
          </a:xfrm>
        </p:spPr>
        <p:txBody>
          <a:bodyPr>
            <a:normAutofit/>
          </a:bodyPr>
          <a:lstStyle/>
          <a:p>
            <a:r>
              <a:rPr lang="ru-RU" sz="4800" b="1" i="1" dirty="0" smtClean="0">
                <a:solidFill>
                  <a:srgbClr val="FFFF00"/>
                </a:solidFill>
              </a:rPr>
              <a:t>6. Литературная композиция «Нам не дано предугадать, как наше слово отзовётся…»</a:t>
            </a:r>
            <a:endParaRPr lang="ru-RU" sz="4800" b="1" i="1" dirty="0">
              <a:solidFill>
                <a:srgbClr val="FFFF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19 февраля 2016 года</a:t>
            </a:r>
          </a:p>
          <a:p>
            <a:r>
              <a:rPr lang="ru-RU" sz="3200" dirty="0" smtClean="0"/>
              <a:t>7-9 классы</a:t>
            </a:r>
          </a:p>
          <a:p>
            <a:r>
              <a:rPr lang="ru-RU" sz="3200" dirty="0" smtClean="0"/>
              <a:t>Ответственная </a:t>
            </a:r>
            <a:r>
              <a:rPr lang="ru-RU" sz="3200" dirty="0"/>
              <a:t>Д</a:t>
            </a:r>
            <a:r>
              <a:rPr lang="ru-RU" sz="3200" dirty="0" smtClean="0"/>
              <a:t>едкова Г.П.</a:t>
            </a:r>
            <a:endParaRPr lang="ru-RU" sz="3200" dirty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17406" y="2802005"/>
            <a:ext cx="4995862" cy="332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81454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а">
  <a:themeElements>
    <a:clrScheme name="Celestial">
      <a:dk1>
        <a:sysClr val="windowText" lastClr="000000"/>
      </a:dk1>
      <a:lt1>
        <a:sysClr val="window" lastClr="FFFFFF"/>
      </a:lt1>
      <a:dk2>
        <a:srgbClr val="104C7E"/>
      </a:dk2>
      <a:lt2>
        <a:srgbClr val="EBEBEB"/>
      </a:lt2>
      <a:accent1>
        <a:srgbClr val="94CE67"/>
      </a:accent1>
      <a:accent2>
        <a:srgbClr val="49D1CD"/>
      </a:accent2>
      <a:accent3>
        <a:srgbClr val="61A5D6"/>
      </a:accent3>
      <a:accent4>
        <a:srgbClr val="9D8CD3"/>
      </a:accent4>
      <a:accent5>
        <a:srgbClr val="E45C8A"/>
      </a:accent5>
      <a:accent6>
        <a:srgbClr val="F98C61"/>
      </a:accent6>
      <a:hlink>
        <a:srgbClr val="AAF172"/>
      </a:hlink>
      <a:folHlink>
        <a:srgbClr val="E7F19A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lestial" id="{C4BB2A3D-0E93-4C5F-B0D2-9D3FCE089CC5}" vid="{E44E6A2F-09CD-4BE0-B42D-107FF03CEE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135</TotalTime>
  <Words>178</Words>
  <Application>Microsoft Office PowerPoint</Application>
  <PresentationFormat>Произвольный</PresentationFormat>
  <Paragraphs>40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Небеса</vt:lpstr>
      <vt:lpstr>Декада русского языка, литературы и истории.</vt:lpstr>
      <vt:lpstr>1. Открытие декады</vt:lpstr>
      <vt:lpstr>2. Исторический калейдоскоп «Перекличка эпох»</vt:lpstr>
      <vt:lpstr>Команды «Наполеон» и «кутузов»</vt:lpstr>
      <vt:lpstr>3. Литературная викторина по творчеству К.И.Чуковского        </vt:lpstr>
      <vt:lpstr>Викторина по сказкам к.и.чуковского</vt:lpstr>
      <vt:lpstr>4. «Послевоенное мирное урегулирование. «Холодная война».  Открытый урок  по истории в 9 классе </vt:lpstr>
      <vt:lpstr>Турнир знатоков русского языка.</vt:lpstr>
      <vt:lpstr>6. Литературная композиция «Нам не дано предугадать, как наше слово отзовётся…»</vt:lpstr>
      <vt:lpstr> 7. КВН по сказкам А.С.Пушкина Открытое внеклассное мероприятие. </vt:lpstr>
      <vt:lpstr>8.Конкурс на лучшую иллюстрация к литературному произведению.</vt:lpstr>
      <vt:lpstr>9. Конкурс юных чтецов «Живая классика» (произведения русских и зарубежных писателей)</vt:lpstr>
      <vt:lpstr>10. Закрытие декады.  Награждение победителей и участников.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Декада русского языка, литературы и истории.</dc:title>
  <dc:creator>Артем Махонин</dc:creator>
  <cp:lastModifiedBy>Admin</cp:lastModifiedBy>
  <cp:revision>18</cp:revision>
  <dcterms:created xsi:type="dcterms:W3CDTF">2016-02-28T14:22:27Z</dcterms:created>
  <dcterms:modified xsi:type="dcterms:W3CDTF">2016-03-01T22:06:24Z</dcterms:modified>
</cp:coreProperties>
</file>