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6" r:id="rId13"/>
    <p:sldId id="3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69" r:id="rId23"/>
    <p:sldId id="275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3" r:id="rId42"/>
    <p:sldId id="309" r:id="rId43"/>
    <p:sldId id="314" r:id="rId44"/>
    <p:sldId id="310" r:id="rId45"/>
    <p:sldId id="315" r:id="rId46"/>
    <p:sldId id="311" r:id="rId47"/>
    <p:sldId id="316" r:id="rId48"/>
    <p:sldId id="312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66" r:id="rId67"/>
    <p:sldId id="279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70" r:id="rId76"/>
    <p:sldId id="341" r:id="rId77"/>
    <p:sldId id="342" r:id="rId78"/>
    <p:sldId id="343" r:id="rId79"/>
    <p:sldId id="344" r:id="rId80"/>
    <p:sldId id="345" r:id="rId81"/>
    <p:sldId id="346" r:id="rId82"/>
    <p:sldId id="348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61" r:id="rId93"/>
    <p:sldId id="280" r:id="rId94"/>
    <p:sldId id="281" r:id="rId95"/>
    <p:sldId id="364" r:id="rId96"/>
    <p:sldId id="282" r:id="rId97"/>
    <p:sldId id="283" r:id="rId98"/>
    <p:sldId id="367" r:id="rId99"/>
    <p:sldId id="368" r:id="rId100"/>
    <p:sldId id="284" r:id="rId101"/>
    <p:sldId id="285" r:id="rId102"/>
    <p:sldId id="286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80E8-3834-4A8C-A4BF-965DEE527FE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0A36F-3AD8-4B7E-8A4F-7E0F0628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76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7F0A-8C70-47DE-9C50-5F00084F9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719520-7434-4759-A80A-0D7390BD1B1B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72E847-6542-4A3D-AF90-C177BAB4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imp-history.ru/node/59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limp-history.ru/node/589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limp-history.ru/node/591" TargetMode="Externa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limp-history.ru/node/5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limp-history.ru/node/594" TargetMode="Externa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limp-history.ru/node/601" TargetMode="Externa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limp-history.ru/node/600" TargetMode="Externa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6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/>
              <a:t>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Александрович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Панин–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Коломенкин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13315" name="Rectangle 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Российский   олимпийский чемпион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1908г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Лондоне.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2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pic>
        <p:nvPicPr>
          <p:cNvPr id="13318" name="Picture 35" descr="i?id=182166339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Биатлон </a:t>
            </a:r>
          </a:p>
        </p:txBody>
      </p:sp>
      <p:pic>
        <p:nvPicPr>
          <p:cNvPr id="7" name="Picture 7" descr="22_Glavniii_sait_2119_0_281f9_f691be8b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37074"/>
            <a:ext cx="4038600" cy="2652215"/>
          </a:xfrm>
          <a:noFill/>
        </p:spPr>
      </p:pic>
      <p:pic>
        <p:nvPicPr>
          <p:cNvPr id="8" name="Picture 4" descr="GXZ6oU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1676400"/>
            <a:ext cx="3429024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6500858" cy="4525963"/>
          </a:xfrm>
        </p:spPr>
        <p:txBody>
          <a:bodyPr/>
          <a:lstStyle/>
          <a:p>
            <a:pPr algn="ctr">
              <a:buNone/>
            </a:pPr>
            <a:r>
              <a:rPr lang="ru-RU" sz="4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С.27 №9, №12 (3 строка)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Фигурное катание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 descr="82693sashacohenbiellm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582" y="1714488"/>
            <a:ext cx="3439418" cy="48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SU+Four+Continents+Figure+Skating+Championships+I5z2mpFaRED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85926"/>
            <a:ext cx="42815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 flipH="1" flipV="1">
            <a:off x="-714412" y="428625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071802" y="450057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071802" y="450057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71868" y="2571744"/>
            <a:ext cx="2857520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071802" y="450057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71868" y="2571744"/>
            <a:ext cx="2857520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07719" y="3250405"/>
            <a:ext cx="250033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071802" y="450057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71868" y="2571744"/>
            <a:ext cx="2857520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07719" y="3250405"/>
            <a:ext cx="250033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3504" y="528638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ОЛИМПИАДА 2014  г. СОЧИ</a:t>
            </a:r>
            <a:endParaRPr lang="ru-RU" sz="36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1571612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85852" y="1600200"/>
            <a:ext cx="742955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071670" y="1643051"/>
          <a:ext cx="5143536" cy="4357716"/>
        </p:xfrm>
        <a:graphic>
          <a:graphicData uri="http://schemas.openxmlformats.org/drawingml/2006/table">
            <a:tbl>
              <a:tblPr/>
              <a:tblGrid>
                <a:gridCol w="1643074"/>
                <a:gridCol w="1714512"/>
                <a:gridCol w="1785950"/>
              </a:tblGrid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2428868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857752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50397" y="2607463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071802" y="450057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71868" y="2571744"/>
            <a:ext cx="2857520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07719" y="3250405"/>
            <a:ext cx="250033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3504" y="528638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4357686" y="4000504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Воронеж представлен на зимней Олимпиаде  в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4295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Дмитрий Степушкин,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Стульнев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Дмитрий Абрамович,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Пушкарев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4929189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f04995d379a22865eaef531f8691f0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459108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Воронеж представлен на зимней Олимпиаде  в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бобслее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4295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Дмитрий Степушкин,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Стульнев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Дмитрий Абрамович,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Пушкарев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4929189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f04995d379a22865eaef531f8691f0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459108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Бобслей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Bobsleigh-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самое большое однозначное число.</a:t>
            </a:r>
          </a:p>
          <a:p>
            <a:pPr>
              <a:buNone/>
            </a:pP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самое большое однозначное число.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-самое маленькое   двузначное число.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-самое маленькое   двузначное число.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самое большое двузначное число.</a:t>
            </a:r>
          </a:p>
          <a:p>
            <a:pPr>
              <a:buNone/>
            </a:pP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самое большое двузначное число.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 игр :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"Быстрее, выше, сильнее".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самое маленькое трёхзначное число.</a:t>
            </a:r>
          </a:p>
          <a:p>
            <a:pPr>
              <a:buNone/>
            </a:pP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самое маленькое трёхзначное число.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самое большое трёхзначное число.</a:t>
            </a:r>
          </a:p>
          <a:p>
            <a:pPr>
              <a:buNone/>
            </a:pP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64386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Назовите: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самое большое трёхзначное число.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999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247, 842, 435, 404, 444.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7, 842, 435, 404, 444.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247, 8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2, 435, 404, 444.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247, 842,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35, 404, 444.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247, 842, 435,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444.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 числа: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247, 842, 435, 404,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444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означает цифра 4 в записи каждого из этих чисел?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images_813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6775" y="1562100"/>
            <a:ext cx="6096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десятков в 1 сотне?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сот =10 </a:t>
            </a:r>
            <a:r>
              <a:rPr lang="ru-RU" sz="8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единиц в 1 сотне?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сот.=100 ед.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сотен в 1 тысяче?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тыс. =10 сот.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десятков в 8 сотнях?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сот.=80 </a:t>
            </a:r>
            <a:r>
              <a:rPr lang="ru-RU" sz="8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единиц в 9 сотнях?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сот.=900 ед.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7500990" cy="587218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группа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700, 650, 274, 503, 489.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00, 650, 274, 503, 489.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0, 650, 274, 503, 489.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50, 274, 503, 489.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0, 274, 503, 489.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4, 503, 489.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700, 650, 274,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700, 650, 274, 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3, 489.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700, 650, 274, 503,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Талисманы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Зимних Олимпийских игр в Сочи 2014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Ialismany-SOChI262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4775" y="1943100"/>
            <a:ext cx="508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Прочитай числа: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700, 650, 274, 503, 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сотен в каждом из этих чисел?</a:t>
            </a:r>
          </a:p>
          <a:p>
            <a:pPr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Сколько всего десятков в каждом из них?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группа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dirty="0" smtClean="0"/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Представь каждое из этих чисел в виде суммы разрядных слагаемых: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203=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470=          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829=         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dirty="0" smtClean="0"/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Представь каждое из этих чисел в виде суммы разрядных слагаемых: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203=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200+3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470=          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829=         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dirty="0" smtClean="0"/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Представь каждое из этих чисел в виде суммы разрядных слагаемых: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203=200+3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470=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400+70  </a:t>
            </a: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829=         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dirty="0" smtClean="0"/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Представь каждое из этих чисел в виде суммы разрядных слагаемых: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203=200+3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470=400+70          </a:t>
            </a:r>
          </a:p>
          <a:p>
            <a:pPr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829=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800+20+9   </a:t>
            </a:r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 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</a:rPr>
              <a:t>Весёлая физкультминутка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Кёрлинг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MT7D458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219200"/>
            <a:ext cx="7200928" cy="542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г… 1 кг                 1м 8см …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 …3суток               1м 8см …10дм 8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…4недели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 1м 8см …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 …3суток               1м 8см …10дм 8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…4недели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спорта. Сочи 2014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Санный спорт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i?id=168242657-23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86190"/>
            <a:ext cx="46319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i?id=167992310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14488"/>
            <a:ext cx="47863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1м 8см …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3суток               1м 8см …10дм 8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…4недели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1м 8см …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3суток               1м 8см …10дм 8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1м 8см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3суток               1м 8см …10дм 8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1м 8см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3суток               7м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009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кг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1м 8см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10дм 8см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3суток               7м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см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30дней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4недели       900 м …1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антиметр  дециметр 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метр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… см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 = …дм = …см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 = 10дм = …см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:2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:4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*7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:2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-6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=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428728" y="2000240"/>
            <a:ext cx="7000924" cy="40719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 = 10 дм = 100 см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2976" y="1600200"/>
            <a:ext cx="757242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438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 = 10 дм = 100 см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км = ?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2057400" y="785794"/>
            <a:ext cx="5334000" cy="41434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1428728" y="3643314"/>
            <a:ext cx="7429552" cy="192882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Трёхзначные числа.</a:t>
            </a:r>
          </a:p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Единица длины</a:t>
            </a:r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илометр.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Километр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algn="ctr">
              <a:buNone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Кило + метр</a:t>
            </a:r>
          </a:p>
          <a:p>
            <a:pPr algn="ctr">
              <a:buNone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ru-RU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«тысяча»</a:t>
            </a:r>
          </a:p>
          <a:p>
            <a:pPr>
              <a:buNone/>
            </a:pPr>
            <a:endParaRPr lang="ru-RU" sz="2000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1000 м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1752600"/>
            <a:ext cx="819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257800" y="3048000"/>
            <a:ext cx="228600" cy="1143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657600" y="3048000"/>
            <a:ext cx="228600" cy="1143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rot="5400000">
            <a:off x="3067050" y="3486150"/>
            <a:ext cx="457200" cy="952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м …1 км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м 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… = 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+ 1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800 м + … = 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+ 1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800 м +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:2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:4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*7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:2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-6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=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428728" y="2000240"/>
            <a:ext cx="7000924" cy="40719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+ 1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800 м + 200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980 м + … =1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+ 1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800 м + 200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980 м +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=1 км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 до 1 км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999 м + 1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800 м + 200 м = 1 км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980 м + 20 м =1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Лыжные гонки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1480316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52600"/>
            <a:ext cx="757242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  <a:b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p_s1ap1l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429000" y="4343400"/>
            <a:ext cx="2286000" cy="1905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57600" y="2819400"/>
            <a:ext cx="1828800" cy="1524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3657600" y="1066800"/>
            <a:ext cx="19050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40386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47244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4114800" y="1752600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800600" y="1752600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4495800" y="1981200"/>
            <a:ext cx="228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rc 22"/>
          <p:cNvSpPr>
            <a:spLocks/>
          </p:cNvSpPr>
          <p:nvPr/>
        </p:nvSpPr>
        <p:spPr bwMode="auto">
          <a:xfrm rot="2678877" flipV="1">
            <a:off x="4364038" y="2373313"/>
            <a:ext cx="43815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Text Box 26"/>
          <p:cNvSpPr txBox="1">
            <a:spLocks noChangeArrowheads="1"/>
          </p:cNvSpPr>
          <p:nvPr/>
        </p:nvSpPr>
        <p:spPr bwMode="auto">
          <a:xfrm>
            <a:off x="1219200" y="0"/>
            <a:ext cx="6934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</a:rPr>
              <a:t>Весёлая физкультминутка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0451 -0.59745 L 0.33316 -0.5993 L 0.32969 -0.00231 L -0.00035 0.00023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6666 -0.21898 L -3.33333E-6 -0.43797 L 0.36667 -0.21898 L -3.33333E-6 2.59259E-6 Z " pathEditMode="relative" rAng="16200000" ptsTypes="FFFFF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21111 1.11111E-6 0.38333 0.11944 0.38333 0.26667 C 0.38333 0.41366 0.21111 0.53333 3.33333E-6 0.53333 C -0.21198 0.53333 -0.38334 0.41366 -0.38334 0.26667 C -0.38334 0.11944 -0.21198 1.11111E-6 3.33333E-6 1.11111E-6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1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118 0.16921 L 0.33611 0.16921 L 0.22378 0.34167 L 0.33611 0.51088 L 0.1118 0.51088 L 3.05556E-6 0.68333 L -0.11198 0.51088 L -0.33559 0.51088 L -0.22413 0.34167 L -0.33559 0.16921 L -0.11198 0.16921 L 3.05556E-6 1.11111E-6 Z " pathEditMode="relative" rAng="0" ptsTypes="FFFFFFFFFFFFF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10226 0.25671 L 0.44184 0.25671 L 0.16927 0.41527 L 0.27188 0.67222 L -3.05556E-6 0.51365 L -0.27257 0.67222 L -0.16979 0.41527 L -0.44149 0.25671 L -0.10277 0.25671 L -3.05556E-6 3.33333E-6 Z " pathEditMode="relative" rAng="0" ptsTypes="FFFFFFFFFFF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4" presetID="1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4 C 0.00243 0.05416 0.02378 0.13379 0.06041 0.18588 C 0.06041 0.18819 0.11909 0.25763 0.11909 0.25532 C 0.15139 0.29398 0.171 0.34768 0.171 0.40463 C 0.171 0.51828 0.09496 0.60833 3.33333E-6 0.61111 C -0.09479 0.60833 -0.17049 0.51828 -0.17049 0.40463 C -0.17049 0.34768 -0.15122 0.29398 -0.11893 0.25532 C -0.11893 0.25763 -0.06042 0.18819 -0.06042 0.18588 C -0.02361 0.13379 -0.00226 0.05416 3.33333E-6 -0.03334 Z " pathEditMode="relative" rAng="0" ptsTypes="fffffffff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Хоккей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082633342f2b731d022baa6387a245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66294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Фристайл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2992_rTEs96H6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90600"/>
            <a:ext cx="6215106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С.27 №13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                          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    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428736"/>
            <a:ext cx="747238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85-(17+х)=39                   (67+х)-14=78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С.27 №13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                          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    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4414" y="1600200"/>
            <a:ext cx="750099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428736"/>
            <a:ext cx="747238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85-(17+х)=39                   (67+х)-14=78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17+х=85-39                      67+х=78+14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17+х=46                            67+х=92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х=46-17                             х=92-67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х=29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х=25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85-(17+29)=39                  (67+25)-14=78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85-46=39                           92-14=78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39=39                                 78=78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227</TotalTime>
  <Words>1307</Words>
  <Application>Microsoft Office PowerPoint</Application>
  <PresentationFormat>Экран (4:3)</PresentationFormat>
  <Paragraphs>385</Paragraphs>
  <Slides>102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3" baseType="lpstr">
      <vt:lpstr>Солнцестояние</vt:lpstr>
      <vt:lpstr>Слайд 1</vt:lpstr>
      <vt:lpstr>ОЛИМПИАДА 2014  г. СОЧИ</vt:lpstr>
      <vt:lpstr>Слайд 3</vt:lpstr>
      <vt:lpstr>Слайд 4</vt:lpstr>
      <vt:lpstr>Слайд 5</vt:lpstr>
      <vt:lpstr>Талисманы  Зимних Олимпийских игр в Сочи 2014</vt:lpstr>
      <vt:lpstr>  Виды спорта. Сочи 2014 Санный спорт  </vt:lpstr>
      <vt:lpstr>Слайд 8</vt:lpstr>
      <vt:lpstr>Слайд 9</vt:lpstr>
      <vt:lpstr>        Николай Александрович                Панин–Коломенкин  </vt:lpstr>
      <vt:lpstr>Фигурное катание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Воронеж представлен на зимней Олимпиаде  в …</vt:lpstr>
      <vt:lpstr>Воронеж представлен на зимней Олимпиаде  в бобслее</vt:lpstr>
      <vt:lpstr>Бобслей </vt:lpstr>
      <vt:lpstr>1 группа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2 группа</vt:lpstr>
      <vt:lpstr>Слайд 35</vt:lpstr>
      <vt:lpstr>Слайд 36</vt:lpstr>
      <vt:lpstr>Слайд 37</vt:lpstr>
      <vt:lpstr>Слайд 38</vt:lpstr>
      <vt:lpstr>Слайд 39</vt:lpstr>
      <vt:lpstr>3 группа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4 группа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5 группа</vt:lpstr>
      <vt:lpstr>Слайд 62</vt:lpstr>
      <vt:lpstr>Слайд 63</vt:lpstr>
      <vt:lpstr>Слайд 64</vt:lpstr>
      <vt:lpstr>Слайд 65</vt:lpstr>
      <vt:lpstr>Слайд 66</vt:lpstr>
      <vt:lpstr>Кёрлинг 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Километр</vt:lpstr>
      <vt:lpstr>Слайд 84</vt:lpstr>
      <vt:lpstr>Слайд 85</vt:lpstr>
      <vt:lpstr>Дополните  до 1 км</vt:lpstr>
      <vt:lpstr>Дополните  до 1 км</vt:lpstr>
      <vt:lpstr>Дополните  до 1 км</vt:lpstr>
      <vt:lpstr>Дополните  до 1 км</vt:lpstr>
      <vt:lpstr>Дополните  до 1 км</vt:lpstr>
      <vt:lpstr>Дополните  до 1 км</vt:lpstr>
      <vt:lpstr>Дополните  до 1 км</vt:lpstr>
      <vt:lpstr>Лыжные гонки </vt:lpstr>
      <vt:lpstr>Сноуборд </vt:lpstr>
      <vt:lpstr>Слайд 95</vt:lpstr>
      <vt:lpstr>Хоккей </vt:lpstr>
      <vt:lpstr>Фристайл </vt:lpstr>
      <vt:lpstr>                   С.27 №13      I в.                               II в.      </vt:lpstr>
      <vt:lpstr>                   С.27 №13      I в.                               II в.      </vt:lpstr>
      <vt:lpstr> Биатлон </vt:lpstr>
      <vt:lpstr>Слайд 101</vt:lpstr>
      <vt:lpstr>Слайд 102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26</cp:revision>
  <dcterms:created xsi:type="dcterms:W3CDTF">2014-02-09T20:20:03Z</dcterms:created>
  <dcterms:modified xsi:type="dcterms:W3CDTF">2014-02-12T03:41:29Z</dcterms:modified>
</cp:coreProperties>
</file>