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871" autoAdjust="0"/>
  </p:normalViewPr>
  <p:slideViewPr>
    <p:cSldViewPr snapToGrid="0">
      <p:cViewPr varScale="1">
        <p:scale>
          <a:sx n="62" d="100"/>
          <a:sy n="62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CEE3-DD1D-4B3C-8315-B9575D0026D7}" type="datetimeFigureOut">
              <a:rPr lang="ru-RU" smtClean="0"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21828-D74F-40A5-857A-F370D57430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3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1828-D74F-40A5-857A-F370D57430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2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676" y="0"/>
            <a:ext cx="9966960" cy="2926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Урок истории в 6 классе по теме «Куликовская битва»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6010" y="4649922"/>
            <a:ext cx="8767860" cy="1388165"/>
          </a:xfrm>
        </p:spPr>
        <p:txBody>
          <a:bodyPr/>
          <a:lstStyle/>
          <a:p>
            <a:r>
              <a:rPr lang="ru-RU" dirty="0" smtClean="0"/>
              <a:t>Презентация </a:t>
            </a:r>
          </a:p>
          <a:p>
            <a:r>
              <a:rPr lang="ru-RU" dirty="0" smtClean="0"/>
              <a:t>учителя истории МКОУ Совхозной СОШ</a:t>
            </a:r>
          </a:p>
          <a:p>
            <a:r>
              <a:rPr lang="ru-RU" dirty="0" err="1" smtClean="0"/>
              <a:t>Греднева</a:t>
            </a:r>
            <a:r>
              <a:rPr lang="ru-RU" dirty="0" smtClean="0"/>
              <a:t>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02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185351"/>
            <a:ext cx="11738919" cy="64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52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5" y="234778"/>
            <a:ext cx="11862488" cy="63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0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259492"/>
            <a:ext cx="11751275" cy="63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9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19456"/>
            <a:ext cx="11740896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219456"/>
            <a:ext cx="1177747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231648"/>
            <a:ext cx="11740896" cy="641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234778"/>
            <a:ext cx="11839935" cy="64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234778"/>
            <a:ext cx="11714206" cy="63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259492"/>
            <a:ext cx="11751275" cy="635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9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271849"/>
            <a:ext cx="11726562" cy="637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" y="271848"/>
            <a:ext cx="11751276" cy="63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963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40</TotalTime>
  <Words>21</Words>
  <Application>Microsoft Office PowerPoint</Application>
  <PresentationFormat>Широкоэкранный</PresentationFormat>
  <Paragraphs>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Corbel</vt:lpstr>
      <vt:lpstr>Базис</vt:lpstr>
      <vt:lpstr>Урок истории в 6 классе по теме «Куликовская битва»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истории в 6 классе по теме «Куликовская битва»</dc:title>
  <dc:creator>Ярослав Греднев</dc:creator>
  <cp:lastModifiedBy>Ярослав Греднев</cp:lastModifiedBy>
  <cp:revision>13</cp:revision>
  <dcterms:created xsi:type="dcterms:W3CDTF">2016-02-20T15:54:11Z</dcterms:created>
  <dcterms:modified xsi:type="dcterms:W3CDTF">2016-02-20T16:34:15Z</dcterms:modified>
</cp:coreProperties>
</file>