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1" d="100"/>
          <a:sy n="51" d="100"/>
        </p:scale>
        <p:origin x="77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Леонид Николаевич Андреев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Презентация к уроку литературы в 5 классе</a:t>
            </a:r>
          </a:p>
          <a:p>
            <a:r>
              <a:rPr lang="ru-RU" dirty="0" smtClean="0"/>
              <a:t>учителя русского языка и литературы МКОУ Совхозной СОШ </a:t>
            </a:r>
            <a:r>
              <a:rPr lang="ru-RU" dirty="0" err="1" smtClean="0"/>
              <a:t>Гредневой</a:t>
            </a:r>
            <a:r>
              <a:rPr lang="ru-RU" dirty="0" smtClean="0"/>
              <a:t> Т.В.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960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9606"/>
            <a:ext cx="9144000" cy="56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4596"/>
            <a:ext cx="9144000" cy="56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56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Не дразните собак - детская песенк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637" y="614597"/>
            <a:ext cx="11077730" cy="571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2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948" y="689547"/>
            <a:ext cx="8754255" cy="5546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4597"/>
            <a:ext cx="9144000" cy="56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6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9606"/>
            <a:ext cx="9144000" cy="566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1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69626"/>
            <a:ext cx="9144000" cy="575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5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9607"/>
            <a:ext cx="9144000" cy="559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1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99607"/>
            <a:ext cx="9144000" cy="56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95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14597"/>
            <a:ext cx="9144000" cy="565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2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74557"/>
            <a:ext cx="9144000" cy="5561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0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19</TotalTime>
  <Words>21</Words>
  <Application>Microsoft Office PowerPoint</Application>
  <PresentationFormat>Широкоэкранный</PresentationFormat>
  <Paragraphs>3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Garamond</vt:lpstr>
      <vt:lpstr>Натуральные материалы</vt:lpstr>
      <vt:lpstr>Леонид Николаевич Андреев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Леонид Николаевич Андреев</dc:title>
  <dc:creator>Ярослав Греднев</dc:creator>
  <cp:lastModifiedBy>Ярослав Греднев</cp:lastModifiedBy>
  <cp:revision>14</cp:revision>
  <dcterms:created xsi:type="dcterms:W3CDTF">2016-02-24T18:28:19Z</dcterms:created>
  <dcterms:modified xsi:type="dcterms:W3CDTF">2016-03-17T16:38:45Z</dcterms:modified>
</cp:coreProperties>
</file>