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Меркулова" initials="О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D36ED-73ED-4BC6-ADA8-289CD845FDEF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1961-E4A1-4212-9762-7BAF2AE5C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F1961-E4A1-4212-9762-7BAF2AE5C40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F1961-E4A1-4212-9762-7BAF2AE5C40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D3CD9-D392-4954-B086-561A7B726DE5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E75F68-44B3-4DFE-936C-B1F0ABDC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experts.ru/biol-1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43998" cy="61436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ПРЕДМЕТНАЯ НЕДЕЛЯ </a:t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dirty="0" err="1" smtClean="0">
                <a:solidFill>
                  <a:schemeClr val="bg2">
                    <a:lumMod val="25000"/>
                  </a:schemeClr>
                </a:solidFill>
              </a:rPr>
              <a:t>географии,биологии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 и экологии в МКОУ Совхозной СОШ</a:t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                 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80" name="Picture 4" descr="http://sovh-school2007.narod.ru/CRW_5669-th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3143272" cy="2286016"/>
          </a:xfrm>
          <a:prstGeom prst="rect">
            <a:avLst/>
          </a:prstGeom>
          <a:noFill/>
        </p:spPr>
      </p:pic>
      <p:pic>
        <p:nvPicPr>
          <p:cNvPr id="24582" name="Picture 6" descr="http://sovh-school2007.narod.ru/CRW_5679-th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21471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Биология это целый мир</a:t>
            </a:r>
            <a:r>
              <a:rPr lang="ru-RU" b="1" dirty="0" smtClean="0">
                <a:solidFill>
                  <a:srgbClr val="00B050"/>
                </a:solidFill>
              </a:rPr>
              <a:t>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</a:t>
            </a:r>
            <a:r>
              <a:rPr lang="ru-RU" i="1" dirty="0" smtClean="0"/>
              <a:t>Лев Зильбер.</a:t>
            </a:r>
            <a:endParaRPr lang="ru-RU" i="1" dirty="0"/>
          </a:p>
        </p:txBody>
      </p:sp>
      <p:pic>
        <p:nvPicPr>
          <p:cNvPr id="8" name="Содержимое 7" descr="биосфера область распространения жизн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7286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Экология - это интересно для всех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Человек и природ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Экология это серьёзно!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Экология — это наука о взаимодействии организма с окружающей средой. Нужно научиться правильно — с позиции этики — взаимодействовать со всем окружающим нас миром воплощённых и невоплощённых существ. Проще говоря, нужно научиться их любить. 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 </a:t>
            </a:r>
          </a:p>
          <a:p>
            <a:pPr>
              <a:buNone/>
            </a:pP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rbiologii.ru/wp-content/uploads/2012/01/zagryaznenie-atmosfe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Сотри случайные черты и ты увидишь мир прекрасен!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http://votedeath.ru/wp-content/uploads/2011/05/ekologiya-kompleksnaya-nauka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www.turkey-yletai.ru/images/026-0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льмешник № 18 «Великие Географические Открытия и кулинария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chool7.unn.ru/images/stories/food/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868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    Наш мир во всём его </a:t>
            </a:r>
            <a:r>
              <a:rPr lang="ru-RU" b="1" i="1" dirty="0" err="1" smtClean="0">
                <a:solidFill>
                  <a:srgbClr val="0070C0"/>
                </a:solidFill>
              </a:rPr>
              <a:t>проялении</a:t>
            </a:r>
            <a:r>
              <a:rPr lang="ru-RU" b="1" i="1" dirty="0" smtClean="0">
                <a:solidFill>
                  <a:srgbClr val="0070C0"/>
                </a:solidFill>
              </a:rPr>
              <a:t>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http://www.mapsmaps.ru/wp-content/uploads/2010/10/phisical-map-world-English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90" y="1554163"/>
            <a:ext cx="79152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Благодаря этим наукам мы все знаем о мире в котором живем!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Приглашаем принять участие в мероприятиях предметной недели:</a:t>
            </a:r>
          </a:p>
          <a:p>
            <a:pPr>
              <a:buNone/>
            </a:pPr>
            <a:r>
              <a:rPr lang="ru-RU" b="1" u="sng" dirty="0" smtClean="0"/>
              <a:t>География:</a:t>
            </a:r>
          </a:p>
          <a:p>
            <a:pPr>
              <a:buNone/>
            </a:pPr>
            <a:r>
              <a:rPr lang="ru-RU" u="sng" dirty="0" smtClean="0"/>
              <a:t>2,3 кл. -Конкурс «Изучай и </a:t>
            </a:r>
            <a:r>
              <a:rPr lang="ru-RU" u="sng" dirty="0" smtClean="0"/>
              <a:t>береги родную природу»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5-7кл.- «Урок занимательной географии».</a:t>
            </a:r>
          </a:p>
          <a:p>
            <a:pPr>
              <a:buNone/>
            </a:pPr>
            <a:r>
              <a:rPr lang="ru-RU" u="sng" dirty="0" smtClean="0"/>
              <a:t>7-9 кл.- Мероприятие </a:t>
            </a:r>
            <a:r>
              <a:rPr lang="ru-RU" u="sng" dirty="0" smtClean="0"/>
              <a:t>«Черви»</a:t>
            </a:r>
          </a:p>
          <a:p>
            <a:pPr>
              <a:buNone/>
            </a:pPr>
            <a:r>
              <a:rPr lang="ru-RU" u="sng" dirty="0" smtClean="0"/>
              <a:t>1-11 </a:t>
            </a:r>
            <a:r>
              <a:rPr lang="ru-RU" u="sng" dirty="0" err="1" smtClean="0"/>
              <a:t>кл.-Мероприятие</a:t>
            </a:r>
            <a:r>
              <a:rPr lang="ru-RU" u="sng" dirty="0" smtClean="0"/>
              <a:t> посвященное Дню воды</a:t>
            </a:r>
          </a:p>
          <a:p>
            <a:pPr>
              <a:buNone/>
            </a:pPr>
            <a:r>
              <a:rPr lang="ru-RU" u="sng" dirty="0" smtClean="0"/>
              <a:t>8кл. – </a:t>
            </a:r>
            <a:r>
              <a:rPr lang="ru-RU" u="sng" dirty="0" smtClean="0"/>
              <a:t>«Уникальное </a:t>
            </a:r>
            <a:r>
              <a:rPr lang="ru-RU" u="sng" dirty="0" smtClean="0"/>
              <a:t>озеро </a:t>
            </a:r>
            <a:r>
              <a:rPr lang="ru-RU" u="sng" dirty="0" smtClean="0"/>
              <a:t>Байкал» </a:t>
            </a:r>
            <a:r>
              <a:rPr lang="ru-RU" u="sng" dirty="0" smtClean="0"/>
              <a:t>– презентация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Состоится с 18 апреля по 23 апреля!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Мероприятия будут представлены по предметам:</a:t>
            </a:r>
          </a:p>
          <a:p>
            <a:r>
              <a:rPr lang="ru-RU" b="1" dirty="0" smtClean="0"/>
              <a:t>География                                                </a:t>
            </a:r>
          </a:p>
          <a:p>
            <a:r>
              <a:rPr lang="ru-RU" b="1" dirty="0" smtClean="0"/>
              <a:t>Биология </a:t>
            </a:r>
          </a:p>
          <a:p>
            <a:r>
              <a:rPr lang="ru-RU" b="1" smtClean="0"/>
              <a:t>Экология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 всем предметам1-11 классы готовят стенгазету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Биология и экология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5-6кл. – Конкурс стихов по теме: «Мои домашние друзья».</a:t>
            </a:r>
          </a:p>
          <a:p>
            <a:pPr>
              <a:buNone/>
            </a:pPr>
            <a:r>
              <a:rPr lang="ru-RU" dirty="0" smtClean="0"/>
              <a:t>8-9кл. – конкурс презентаций по теме: «Глобальные экологические проблемы нашей планеты».</a:t>
            </a:r>
          </a:p>
          <a:p>
            <a:pPr>
              <a:buNone/>
            </a:pPr>
            <a:r>
              <a:rPr lang="ru-RU" dirty="0" smtClean="0"/>
              <a:t>10кл.- Конкурс знатоков биологии.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Приглашаем всех принять участие в мероприятиях.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Желаем успеха!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Приветствуем вас!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9545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География – это образ жизни, мысли и поведения</a:t>
            </a:r>
            <a:r>
              <a:rPr lang="ru-RU" sz="4400" i="1" dirty="0" smtClean="0">
                <a:solidFill>
                  <a:srgbClr val="0070C0"/>
                </a:solidFill>
              </a:rPr>
              <a:t>.</a:t>
            </a:r>
            <a:endParaRPr lang="ru-RU" sz="4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g15.nnm.ru/f/1/e/9/4/a719d07fb125745a2584aad63c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5723255" cy="40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624918" cy="16859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"ГЕОГРАФИЯ</a:t>
            </a:r>
            <a:r>
              <a:rPr lang="ru-RU" i="1" dirty="0" smtClean="0">
                <a:solidFill>
                  <a:srgbClr val="0070C0"/>
                </a:solidFill>
              </a:rPr>
              <a:t>" - ваш проводник на пути к настоящему в этой жизни. Мы откроем вам мир во всём его безграничном многообразии и поможем проявить всю многогранность вашей индивидуальности.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1446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124192" cy="618651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Здравствуй, география!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i="1" dirty="0" smtClean="0"/>
              <a:t>Здравствуй, география!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Шлю тебе привет!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Я жду тебя и радуюсь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Что есть такой предмет!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Здравствуй, география!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Ты мне так нужна!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Как человеку воздух,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А рыбам всем вода.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Ведь если б не было тебя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И ничего б не знала 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Я б не знала острова,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Сельву, страны, города,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Реки, горы и моря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И тебя моя страна.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857364"/>
            <a:ext cx="5191154" cy="468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ученики МКОУ Совхозной СОШ будут принимать участие в предстоящей неделе!</a:t>
            </a:r>
            <a:endParaRPr lang="ru-RU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900488" y="3186113"/>
          <a:ext cx="1343025" cy="485775"/>
        </p:xfrm>
        <a:graphic>
          <a:graphicData uri="http://schemas.openxmlformats.org/presentationml/2006/ole">
            <p:oleObj spid="_x0000_s19457" name="Пакет" r:id="rId4" imgW="1343160" imgH="485640" progId="Package">
              <p:embed/>
            </p:oleObj>
          </a:graphicData>
        </a:graphic>
      </p:graphicFrame>
      <p:pic>
        <p:nvPicPr>
          <p:cNvPr id="19459" name="Picture 3" descr="https://im0-tub-ru.yandex.net/i?id=1d254c5cc931ba02c513c08175140b3b&amp;n=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286124"/>
            <a:ext cx="428628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1185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03400"/>
          </a:xfrm>
        </p:spPr>
        <p:txBody>
          <a:bodyPr/>
          <a:lstStyle/>
          <a:p>
            <a:r>
              <a:rPr lang="ru-RU" dirty="0" smtClean="0"/>
              <a:t>5-11 классы издают стенгазету «Берегите природу» </a:t>
            </a:r>
            <a:endParaRPr lang="ru-RU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3900488" y="3186113"/>
          <a:ext cx="1343025" cy="485775"/>
        </p:xfrm>
        <a:graphic>
          <a:graphicData uri="http://schemas.openxmlformats.org/presentationml/2006/ole">
            <p:oleObj spid="_x0000_s17409" name="Пакет" r:id="rId3" imgW="1343160" imgH="485640" progId="Package">
              <p:embed/>
            </p:oleObj>
          </a:graphicData>
        </a:graphic>
      </p:graphicFrame>
      <p:pic>
        <p:nvPicPr>
          <p:cNvPr id="17411" name="Picture 3" descr="https://im0-tub-ru.yandex.net/i?id=b09dfa9efa4fbf8720ce4f2c63cecdae&amp;n=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286124"/>
            <a:ext cx="485778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00B050"/>
                </a:solidFill>
              </a:rPr>
              <a:t>«Биология - это наука о жизни, 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она помогает понять мир и себя в этом мире»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Мезозойская эра. (Эра средней жизни). Начало: 248 млн., Конец : 65 млн. лет назад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72560" cy="487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Биология - это наука, которая изучает жизнь во всех ее проявлениях. Она исследует разнообразие организмов, их строение, процессы жизнедеятельности, химический состав, взаимосвязи с окружающей средой и много других разнообразных проявлений живого.</a:t>
            </a:r>
            <a:endParaRPr lang="ru-RU" dirty="0"/>
          </a:p>
        </p:txBody>
      </p:sp>
      <p:pic>
        <p:nvPicPr>
          <p:cNvPr id="4" name="Рисунок 3" descr="Биология для ва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ксиомы биологи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28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324</Words>
  <Application>Microsoft Office PowerPoint</Application>
  <PresentationFormat>Экран (4:3)</PresentationFormat>
  <Paragraphs>51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Пакет</vt:lpstr>
      <vt:lpstr> ПРЕДМЕТНАЯ НЕДЕЛЯ  географии,биологии и экологии в МКОУ Совхозной СОШ                   </vt:lpstr>
      <vt:lpstr>Состоится с 18 апреля по 23 апреля!</vt:lpstr>
      <vt:lpstr>Приветствуем вас! </vt:lpstr>
      <vt:lpstr>"ГЕОГРАФИЯ" - ваш проводник на пути к настоящему в этой жизни. Мы откроем вам мир во всём его безграничном многообразии и поможем проявить всю многогранность вашей индивидуальности. </vt:lpstr>
      <vt:lpstr>Здравствуй, география!     Здравствуй, география! Шлю тебе привет! Я жду тебя и радуюсь Что есть такой предмет! Здравствуй, география! Ты мне так нужна! Как человеку воздух, А рыбам всем вода. Ведь если б не было тебя И ничего б не знала я. Я б не знала острова, Сельву, страны, города, Реки, горы и моря И тебя моя страна. </vt:lpstr>
      <vt:lpstr>  </vt:lpstr>
      <vt:lpstr> </vt:lpstr>
      <vt:lpstr>«Биология - это наука о жизни,  она помогает понять мир и себя в этом мире»  </vt:lpstr>
      <vt:lpstr>Слайд 9</vt:lpstr>
      <vt:lpstr>Биология это целый мир….                                                         Лев Зильбер.</vt:lpstr>
      <vt:lpstr>Экология - это интересно для всех </vt:lpstr>
      <vt:lpstr>Экология это серьёзно!</vt:lpstr>
      <vt:lpstr>Слайд 13</vt:lpstr>
      <vt:lpstr>Сотри случайные черты и ты увидишь мир прекрасен!</vt:lpstr>
      <vt:lpstr>Слайд 15</vt:lpstr>
      <vt:lpstr>Слайд 16</vt:lpstr>
      <vt:lpstr>Слайд 17</vt:lpstr>
      <vt:lpstr>          Наш мир во всём его проялении!</vt:lpstr>
      <vt:lpstr>Благодаря этим наукам мы все знаем о мире в котором живем!</vt:lpstr>
      <vt:lpstr>Слайд 20</vt:lpstr>
      <vt:lpstr>Биология и экология </vt:lpstr>
      <vt:lpstr>Слайд 22</vt:lpstr>
    </vt:vector>
  </TitlesOfParts>
  <Company>Домашний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В ШКОЛЕ № 21.</dc:title>
  <dc:creator>SamLab.ws</dc:creator>
  <cp:lastModifiedBy>ученик</cp:lastModifiedBy>
  <cp:revision>36</cp:revision>
  <dcterms:created xsi:type="dcterms:W3CDTF">2012-02-25T18:26:44Z</dcterms:created>
  <dcterms:modified xsi:type="dcterms:W3CDTF">2016-04-13T05:37:01Z</dcterms:modified>
</cp:coreProperties>
</file>