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107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311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Проверь себя!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0" b="3091"/>
          <a:stretch/>
        </p:blipFill>
        <p:spPr>
          <a:xfrm>
            <a:off x="172995" y="700216"/>
            <a:ext cx="6310556" cy="599892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92" y="700216"/>
            <a:ext cx="5477407" cy="4366054"/>
          </a:xfrm>
        </p:spPr>
      </p:pic>
      <p:sp>
        <p:nvSpPr>
          <p:cNvPr id="8" name="TextBox 7"/>
          <p:cNvSpPr txBox="1"/>
          <p:nvPr/>
        </p:nvSpPr>
        <p:spPr>
          <a:xfrm>
            <a:off x="6644191" y="5066270"/>
            <a:ext cx="5477407" cy="1446550"/>
          </a:xfrm>
          <a:prstGeom prst="rect">
            <a:avLst/>
          </a:prstGeom>
          <a:solidFill>
            <a:srgbClr val="A6DFF8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Аварийно</a:t>
            </a:r>
            <a:r>
              <a:rPr lang="ru-RU" sz="2400" b="1" dirty="0" smtClean="0">
                <a:solidFill>
                  <a:srgbClr val="FF0000"/>
                </a:solidFill>
              </a:rPr>
              <a:t> химически опасный объект </a:t>
            </a:r>
            <a:r>
              <a:rPr lang="ru-RU" sz="2000" b="1" dirty="0" smtClean="0"/>
              <a:t>(АХОО) </a:t>
            </a:r>
            <a:r>
              <a:rPr lang="ru-RU" sz="2000" dirty="0" smtClean="0"/>
              <a:t>– </a:t>
            </a:r>
            <a:r>
              <a:rPr lang="ru-RU" sz="2000" b="1" dirty="0" smtClean="0"/>
              <a:t>объект на котором производят, хранят, транспортируют или используют АХОВ.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592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23" y="636244"/>
            <a:ext cx="7535820" cy="57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6868" y="428367"/>
            <a:ext cx="8915399" cy="1958392"/>
          </a:xfrm>
        </p:spPr>
        <p:txBody>
          <a:bodyPr/>
          <a:lstStyle/>
          <a:p>
            <a:pPr algn="ctr"/>
            <a:r>
              <a:rPr lang="ru-RU" b="1" i="1" dirty="0" smtClean="0"/>
              <a:t>Первая помощь пострадавшим от АХОВ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35" y="2479589"/>
            <a:ext cx="4536599" cy="437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806" y="446088"/>
            <a:ext cx="4438606" cy="9763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Порядок оказания первой помощи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62" y="100096"/>
            <a:ext cx="5714681" cy="62100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29033" y="1491521"/>
            <a:ext cx="3505199" cy="426243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1. В зоне заражения надеть противогаз или влажную ватно-марлевую повязку на пострадавшего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7" y="2675444"/>
            <a:ext cx="5132172" cy="39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092" y="446088"/>
            <a:ext cx="4463319" cy="9763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Порядок оказания первой помощи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31092" y="1532710"/>
            <a:ext cx="3505199" cy="159766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2. Ватным тампоном снять(удалить) капли АХОВ с открытых участков тела и с одежды</a:t>
            </a:r>
            <a:endParaRPr lang="ru-RU" sz="1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91" y="117169"/>
            <a:ext cx="6831856" cy="640371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0" y="3325439"/>
            <a:ext cx="4473619" cy="31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378" y="446088"/>
            <a:ext cx="4488033" cy="9763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Порядок оказания первой помощи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3"/>
          <a:stretch/>
        </p:blipFill>
        <p:spPr>
          <a:xfrm>
            <a:off x="5955957" y="156519"/>
            <a:ext cx="6162655" cy="63686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288" y="1686514"/>
            <a:ext cx="3505199" cy="1152825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3. Вынести или вывести пострадавшего из зоны заражения и вызвать скорую медицинскую помощь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" y="3275897"/>
            <a:ext cx="4810897" cy="33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568" y="446088"/>
            <a:ext cx="4446843" cy="9763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Порядок оказания первой помощи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17181" r="5872" b="32650"/>
          <a:stretch/>
        </p:blipFill>
        <p:spPr>
          <a:xfrm>
            <a:off x="5890055" y="197708"/>
            <a:ext cx="6249992" cy="62850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7568" y="1693261"/>
            <a:ext cx="3505199" cy="2252663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4. Оказать первую помощь до прибытия медперсонала: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Обеспечить проходимость дыхательных путей;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Провести при необходимости  искусственную вентиляцию легких;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2" b="16725"/>
          <a:stretch/>
        </p:blipFill>
        <p:spPr>
          <a:xfrm>
            <a:off x="746128" y="4596271"/>
            <a:ext cx="5086262" cy="18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378" y="446088"/>
            <a:ext cx="4488033" cy="976312"/>
          </a:xfrm>
        </p:spPr>
        <p:txBody>
          <a:bodyPr/>
          <a:lstStyle/>
          <a:p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Порядок</a:t>
            </a: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оказания первой помощи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3092" y="101221"/>
            <a:ext cx="6455306" cy="484147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6378" y="1700213"/>
            <a:ext cx="3505199" cy="1103398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A53010"/>
              </a:buClr>
              <a:buFontTx/>
              <a:buChar char="-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 попадании ядовитых веществ на кожу промыть ее проточной водой.</a:t>
            </a:r>
          </a:p>
          <a:p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4" y="3081424"/>
            <a:ext cx="4479005" cy="3551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6412" y="4942701"/>
            <a:ext cx="4464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Место химического ожога дополнительно надо обработать нейтрализующим раствором, высушить, не применяя тампоны, вату, наложить стерильную повязку.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9761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888" y="338996"/>
            <a:ext cx="7551566" cy="5589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При ожогах слизистой оболочки:</a:t>
            </a:r>
            <a:endParaRPr lang="ru-RU" sz="2800" b="1" dirty="0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24" y="3231396"/>
            <a:ext cx="5667633" cy="35742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9864" y="1692287"/>
            <a:ext cx="1018639" cy="417169"/>
          </a:xfrm>
        </p:spPr>
        <p:txBody>
          <a:bodyPr/>
          <a:lstStyle/>
          <a:p>
            <a:pPr algn="ctr"/>
            <a:r>
              <a:rPr lang="ru-RU" sz="1800" b="1" dirty="0" smtClean="0"/>
              <a:t>Рта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690552" y="946771"/>
            <a:ext cx="1243914" cy="7331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83298" y="938534"/>
            <a:ext cx="1366216" cy="7414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48369" y="1835938"/>
            <a:ext cx="14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Глаз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511321" y="2008800"/>
            <a:ext cx="984744" cy="4531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28407" y="2008800"/>
            <a:ext cx="1038441" cy="483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4608" y="2400399"/>
            <a:ext cx="2817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/>
              <a:t>Щелочью:</a:t>
            </a:r>
            <a:r>
              <a:rPr lang="ru-RU" sz="1600" b="1" dirty="0">
                <a:solidFill>
                  <a:prstClr val="black"/>
                </a:solidFill>
              </a:rPr>
              <a:t> полоскать рот большим количеством воды, </a:t>
            </a:r>
            <a:r>
              <a:rPr lang="ru-RU" sz="1600" b="1" dirty="0" smtClean="0">
                <a:solidFill>
                  <a:prstClr val="black"/>
                </a:solidFill>
              </a:rPr>
              <a:t>а затем раствором борной или лимонной кислоты(1/2 </a:t>
            </a:r>
            <a:r>
              <a:rPr lang="ru-RU" sz="1600" b="1" dirty="0">
                <a:solidFill>
                  <a:prstClr val="black"/>
                </a:solidFill>
              </a:rPr>
              <a:t>чайной ложки на стакан воды)</a:t>
            </a:r>
          </a:p>
          <a:p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5488" y="2424810"/>
            <a:ext cx="2800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Кислотой: полоскать рот большим количеством воды, а затем раствором питьевой соды(1/2 чайной ложки на стакан воды)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84324" y="2400399"/>
            <a:ext cx="557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/>
              <a:t>При ожогах глаз промыть их струёй чистой воды.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 Наложить на глаза стерильную повязку.</a:t>
            </a:r>
            <a:endParaRPr lang="ru-RU" sz="16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6" y="4117865"/>
            <a:ext cx="4069492" cy="26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854" y="446088"/>
            <a:ext cx="4471557" cy="9763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Порядок оказания первой помощи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45" y="87203"/>
            <a:ext cx="5862997" cy="66991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50303" y="1700213"/>
            <a:ext cx="4471557" cy="104573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5. Передать пострадавшего медицинскому персоналу.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6" y="3374080"/>
            <a:ext cx="5089954" cy="33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</TotalTime>
  <Words>217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Проверь себя!</vt:lpstr>
      <vt:lpstr>Первая помощь пострадавшим от АХОВ</vt:lpstr>
      <vt:lpstr>Порядок оказания первой помощи</vt:lpstr>
      <vt:lpstr>Порядок оказания первой помощи</vt:lpstr>
      <vt:lpstr>Порядок оказания первой помощи</vt:lpstr>
      <vt:lpstr>Порядок оказания первой помощи</vt:lpstr>
      <vt:lpstr>Порядок оказания первой помощи</vt:lpstr>
      <vt:lpstr>При ожогах слизистой оболочки:</vt:lpstr>
      <vt:lpstr>Порядок оказания первой помощи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 пострадавшим от АХОВ</dc:title>
  <dc:creator>hp-pc</dc:creator>
  <cp:lastModifiedBy>none none</cp:lastModifiedBy>
  <cp:revision>29</cp:revision>
  <dcterms:created xsi:type="dcterms:W3CDTF">2015-11-23T11:54:35Z</dcterms:created>
  <dcterms:modified xsi:type="dcterms:W3CDTF">2015-11-26T06:23:19Z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