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53"/>
  </p:notesMasterIdLst>
  <p:sldIdLst>
    <p:sldId id="306" r:id="rId3"/>
    <p:sldId id="256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319" r:id="rId14"/>
    <p:sldId id="268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312" r:id="rId33"/>
    <p:sldId id="290" r:id="rId34"/>
    <p:sldId id="291" r:id="rId35"/>
    <p:sldId id="314" r:id="rId36"/>
    <p:sldId id="292" r:id="rId37"/>
    <p:sldId id="293" r:id="rId38"/>
    <p:sldId id="294" r:id="rId39"/>
    <p:sldId id="315" r:id="rId40"/>
    <p:sldId id="316" r:id="rId41"/>
    <p:sldId id="317" r:id="rId42"/>
    <p:sldId id="296" r:id="rId43"/>
    <p:sldId id="297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1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>
      <p:cViewPr varScale="1">
        <p:scale>
          <a:sx n="67" d="100"/>
          <a:sy n="67" d="100"/>
        </p:scale>
        <p:origin x="77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4EB01-FFB8-4869-AB7B-3A617D5C666F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63095-8723-438B-BC3E-D8AF82831E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9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63095-8723-438B-BC3E-D8AF82831ED2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2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  <a:prstGeom prst="roundRect">
            <a:avLst/>
          </a:prstGeom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2285992"/>
            <a:ext cx="6400800" cy="25003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oundRect">
            <a:avLst/>
          </a:prstGeom>
          <a:solidFill>
            <a:srgbClr val="FFFFFF">
              <a:alpha val="30196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450B1-3107-4C54-8CE7-C9171495428D}" type="datetimeFigureOut">
              <a:rPr lang="en-US" smtClean="0"/>
              <a:pPr/>
              <a:t>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E1F65-84BC-41E0-8679-CDE510EE03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90000"/>
            </a:schemeClr>
          </a:solidFill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96752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Внеклассное мероприятие по литературе. Конкурс выразительного чтения произведений русских писателей.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3789040"/>
            <a:ext cx="6400800" cy="250033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Презентация учителя русского языка и литературы МКОУ Совхозной СОШ   </a:t>
            </a:r>
          </a:p>
          <a:p>
            <a:r>
              <a:rPr lang="ru-RU" sz="2000" dirty="0" err="1" smtClean="0"/>
              <a:t>Гредневой</a:t>
            </a:r>
            <a:r>
              <a:rPr lang="ru-RU" sz="2000" dirty="0" smtClean="0"/>
              <a:t> Т.В.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8093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0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6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4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5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8962" cy="51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Файлы мультимедиа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8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Живая классика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Всероссийский конкурс выразительного чтения произведений русских и зарубежных писателей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414585"/>
            <a:ext cx="4182968" cy="3112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9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2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73025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32766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7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32766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5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2"/>
            <a:ext cx="477316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76" y="0"/>
            <a:ext cx="4370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0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9694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7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0"/>
            <a:ext cx="11953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4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52736"/>
            <a:ext cx="316835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96752"/>
            <a:ext cx="223224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84784"/>
            <a:ext cx="122413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539552" y="332656"/>
            <a:ext cx="7632848" cy="439491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5083969"/>
            <a:ext cx="5486400" cy="80486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Вольфганг Амадей Моцарт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2192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0757"/>
            <a:ext cx="8496944" cy="610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Книга учит мыслить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Книга учит говорить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Книга учит понимать людей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0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7704856" cy="40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7071428" cy="48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5"/>
            <a:ext cx="73152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487337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books_new_rus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25B54F3-4D54-464E-B68E-DF25E4ECAA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книгами</Template>
  <TotalTime>330</TotalTime>
  <Words>42</Words>
  <Application>Microsoft Office PowerPoint</Application>
  <PresentationFormat>Экран (4:3)</PresentationFormat>
  <Paragraphs>8</Paragraphs>
  <Slides>50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Arial</vt:lpstr>
      <vt:lpstr>Calibri</vt:lpstr>
      <vt:lpstr>Cambria</vt:lpstr>
      <vt:lpstr>6_books_new_rus (2)</vt:lpstr>
      <vt:lpstr>Внеклассное мероприятие по литературе. Конкурс выразительного чтения произведений русских писателей.</vt:lpstr>
      <vt:lpstr>Живая классика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Книга учит мыслить  Книга учит говорить   Книга учит понимать людей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Живая классика</dc:title>
  <dc:subject>Шаблон оформления</dc:subject>
  <dc:creator>Ярослав Греднев</dc:creator>
  <cp:keywords/>
  <dc:description>Шаблон оформления</dc:description>
  <cp:lastModifiedBy>Ярослав Греднев</cp:lastModifiedBy>
  <cp:revision>59</cp:revision>
  <dcterms:created xsi:type="dcterms:W3CDTF">2016-02-21T08:17:09Z</dcterms:created>
  <dcterms:modified xsi:type="dcterms:W3CDTF">2016-02-27T17:38:39Z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TC019087029991</vt:lpwstr>
  </property>
</Properties>
</file>